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317" r:id="rId3"/>
    <p:sldId id="655" r:id="rId5"/>
    <p:sldId id="643" r:id="rId6"/>
    <p:sldId id="544" r:id="rId7"/>
    <p:sldId id="659" r:id="rId8"/>
    <p:sldId id="660" r:id="rId9"/>
    <p:sldId id="661" r:id="rId10"/>
    <p:sldId id="662" r:id="rId11"/>
    <p:sldId id="663" r:id="rId12"/>
    <p:sldId id="664" r:id="rId13"/>
    <p:sldId id="673" r:id="rId14"/>
    <p:sldId id="665" r:id="rId15"/>
    <p:sldId id="666" r:id="rId16"/>
    <p:sldId id="668" r:id="rId17"/>
    <p:sldId id="670" r:id="rId18"/>
    <p:sldId id="667" r:id="rId19"/>
    <p:sldId id="669" r:id="rId20"/>
    <p:sldId id="672" r:id="rId21"/>
    <p:sldId id="674" r:id="rId22"/>
    <p:sldId id="675" r:id="rId23"/>
    <p:sldId id="676" r:id="rId24"/>
    <p:sldId id="677" r:id="rId25"/>
    <p:sldId id="678" r:id="rId26"/>
    <p:sldId id="679" r:id="rId27"/>
    <p:sldId id="657" r:id="rId28"/>
    <p:sldId id="582" r:id="rId29"/>
  </p:sldIdLst>
  <p:sldSz cx="12195175" cy="6859270"/>
  <p:notesSz cx="6858000" cy="9144000"/>
  <p:embeddedFontLst>
    <p:embeddedFont>
      <p:font typeface="Rockwell" panose="02060603020205020403" pitchFamily="18" charset="0"/>
      <p:regular r:id="rId34"/>
      <p:bold r:id="rId35"/>
      <p:italic r:id="rId36"/>
      <p:boldItalic r:id="rId37"/>
    </p:embeddedFont>
    <p:embeddedFont>
      <p:font typeface="微软雅黑" panose="020B0503020204020204" pitchFamily="34" charset="-122"/>
      <p:regular r:id="rId38"/>
    </p:embeddedFont>
    <p:embeddedFont>
      <p:font typeface="楷体" panose="02010609060101010101" pitchFamily="49" charset="-122"/>
      <p:regular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华文彩云" panose="02010800040101010101" pitchFamily="2" charset="-122"/>
      <p:regular r:id="rId44"/>
    </p:embeddedFont>
    <p:embeddedFont>
      <p:font typeface="华文新魏" panose="02010800040101010101" pitchFamily="2" charset="-122"/>
      <p:regular r:id="rId45"/>
    </p:embeddedFont>
  </p:embeddedFontLst>
  <p:custDataLst>
    <p:tags r:id="rId4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6pPr>
    <a:lvl7pPr marL="326644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7pPr>
    <a:lvl8pPr marL="3810635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8pPr>
    <a:lvl9pPr marL="435483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D70C7"/>
    <a:srgbClr val="A7116A"/>
    <a:srgbClr val="8450B6"/>
    <a:srgbClr val="CB0F49"/>
    <a:srgbClr val="A096D4"/>
    <a:srgbClr val="7EA3F5"/>
    <a:srgbClr val="C0DC61"/>
    <a:srgbClr val="357B41"/>
    <a:srgbClr val="B2D383"/>
    <a:srgbClr val="9394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 autoAdjust="0"/>
  </p:normalViewPr>
  <p:slideViewPr>
    <p:cSldViewPr>
      <p:cViewPr varScale="1">
        <p:scale>
          <a:sx n="72" d="100"/>
          <a:sy n="72" d="100"/>
        </p:scale>
        <p:origin x="402" y="60"/>
      </p:cViewPr>
      <p:guideLst>
        <p:guide orient="horz" pos="2161"/>
        <p:guide orient="horz" pos="336"/>
        <p:guide orient="horz" pos="3984"/>
        <p:guide pos="3841"/>
        <p:guide pos="433"/>
        <p:guide pos="72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20" d="100"/>
          <a:sy n="120" d="100"/>
        </p:scale>
        <p:origin x="4962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gs" Target="tags/tag11.xml"/><Relationship Id="rId45" Type="http://schemas.openxmlformats.org/officeDocument/2006/relationships/font" Target="fonts/font12.fntdata"/><Relationship Id="rId44" Type="http://schemas.openxmlformats.org/officeDocument/2006/relationships/font" Target="fonts/font11.fntdata"/><Relationship Id="rId43" Type="http://schemas.openxmlformats.org/officeDocument/2006/relationships/font" Target="fonts/font10.fntdata"/><Relationship Id="rId42" Type="http://schemas.openxmlformats.org/officeDocument/2006/relationships/font" Target="fonts/font9.fntdata"/><Relationship Id="rId41" Type="http://schemas.openxmlformats.org/officeDocument/2006/relationships/font" Target="fonts/font8.fntdata"/><Relationship Id="rId40" Type="http://schemas.openxmlformats.org/officeDocument/2006/relationships/font" Target="fonts/font7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6.fntdata"/><Relationship Id="rId38" Type="http://schemas.openxmlformats.org/officeDocument/2006/relationships/font" Target="fonts/font5.fntdata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6C47EF-AC02-4302-A38E-4B66A4340D4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23D9C4C-4266-46D2-9FDF-F4CAD91DC908}">
      <dgm:prSet phldrT="[文本]" custT="1"/>
      <dgm:spPr/>
      <dgm:t>
        <a:bodyPr/>
        <a:lstStyle/>
        <a:p>
          <a:r>
            <a:rPr lang="zh-CN" altLang="en-US" sz="2000" dirty="0"/>
            <a:t>幼儿绘本脚本的创作流程</a:t>
          </a:r>
        </a:p>
      </dgm:t>
    </dgm:pt>
    <dgm:pt modelId="{457F5E8A-7F8C-406D-9293-ECFC3366ED4F}" cxnId="{569DEE80-9435-45EE-8EB3-4F38F8EC24C7}" type="parTrans">
      <dgm:prSet/>
      <dgm:spPr/>
      <dgm:t>
        <a:bodyPr/>
        <a:lstStyle/>
        <a:p>
          <a:endParaRPr lang="zh-CN" altLang="en-US"/>
        </a:p>
      </dgm:t>
    </dgm:pt>
    <dgm:pt modelId="{2B799D1A-1149-432E-9BD2-BC09196A8F22}" cxnId="{569DEE80-9435-45EE-8EB3-4F38F8EC24C7}" type="sibTrans">
      <dgm:prSet/>
      <dgm:spPr/>
      <dgm:t>
        <a:bodyPr/>
        <a:lstStyle/>
        <a:p>
          <a:endParaRPr lang="zh-CN" altLang="en-US"/>
        </a:p>
      </dgm:t>
    </dgm:pt>
    <dgm:pt modelId="{A36E6AF8-1421-4606-85A4-2745CA3E3F3B}">
      <dgm:prSet phldrT="[文本]" custT="1"/>
      <dgm:spPr/>
      <dgm:t>
        <a:bodyPr/>
        <a:lstStyle/>
        <a:p>
          <a:r>
            <a:rPr lang="zh-CN" altLang="en-US" sz="2000" dirty="0"/>
            <a:t>故事萌发</a:t>
          </a:r>
        </a:p>
      </dgm:t>
    </dgm:pt>
    <dgm:pt modelId="{4F4D7E6C-E58F-4B24-9323-DB55BEADDEFC}" cxnId="{2B81EF5B-2531-453E-913A-B01CDABE68CF}" type="parTrans">
      <dgm:prSet/>
      <dgm:spPr/>
      <dgm:t>
        <a:bodyPr/>
        <a:lstStyle/>
        <a:p>
          <a:endParaRPr lang="zh-CN" altLang="en-US"/>
        </a:p>
      </dgm:t>
    </dgm:pt>
    <dgm:pt modelId="{9D1148D0-65E1-4239-9A72-027794430603}" cxnId="{2B81EF5B-2531-453E-913A-B01CDABE68CF}" type="sibTrans">
      <dgm:prSet/>
      <dgm:spPr/>
      <dgm:t>
        <a:bodyPr/>
        <a:lstStyle/>
        <a:p>
          <a:endParaRPr lang="zh-CN" altLang="en-US"/>
        </a:p>
      </dgm:t>
    </dgm:pt>
    <dgm:pt modelId="{ED1323E3-B6DB-42CD-9E5A-7EBB3DDDD9CA}">
      <dgm:prSet phldrT="[文本]" custT="1"/>
      <dgm:spPr/>
      <dgm:t>
        <a:bodyPr/>
        <a:lstStyle/>
        <a:p>
          <a:r>
            <a:rPr lang="zh-CN" altLang="en-US" sz="1800" dirty="0"/>
            <a:t>形象塑造</a:t>
          </a:r>
        </a:p>
      </dgm:t>
    </dgm:pt>
    <dgm:pt modelId="{BC1F819F-D593-410E-9621-BECBD2803BA9}" cxnId="{FB63A13E-7321-4342-9A0C-279A06A96888}" type="parTrans">
      <dgm:prSet/>
      <dgm:spPr/>
      <dgm:t>
        <a:bodyPr/>
        <a:lstStyle/>
        <a:p>
          <a:endParaRPr lang="zh-CN" altLang="en-US"/>
        </a:p>
      </dgm:t>
    </dgm:pt>
    <dgm:pt modelId="{BAAE38F2-FE9C-4EF4-9649-A1B879424814}" cxnId="{FB63A13E-7321-4342-9A0C-279A06A96888}" type="sibTrans">
      <dgm:prSet/>
      <dgm:spPr/>
      <dgm:t>
        <a:bodyPr/>
        <a:lstStyle/>
        <a:p>
          <a:endParaRPr lang="zh-CN" altLang="en-US"/>
        </a:p>
      </dgm:t>
    </dgm:pt>
    <dgm:pt modelId="{55AC5ABA-BB3F-4E86-A869-FE3BB8BCB8D5}">
      <dgm:prSet phldrT="[文本]" custT="1"/>
      <dgm:spPr/>
      <dgm:t>
        <a:bodyPr/>
        <a:lstStyle/>
        <a:p>
          <a:r>
            <a:rPr lang="zh-CN" altLang="en-US" sz="1800" dirty="0"/>
            <a:t>情节演变</a:t>
          </a:r>
        </a:p>
      </dgm:t>
    </dgm:pt>
    <dgm:pt modelId="{7BA17DD7-5E3E-4E32-AA76-12B8612CCF84}" cxnId="{6942A225-3D5C-40BD-B0F4-27A7F5B05CDB}" type="parTrans">
      <dgm:prSet/>
      <dgm:spPr/>
      <dgm:t>
        <a:bodyPr/>
        <a:lstStyle/>
        <a:p>
          <a:endParaRPr lang="zh-CN" altLang="en-US"/>
        </a:p>
      </dgm:t>
    </dgm:pt>
    <dgm:pt modelId="{B787C2C2-2729-4185-BDD0-440DDE676D88}" cxnId="{6942A225-3D5C-40BD-B0F4-27A7F5B05CDB}" type="sibTrans">
      <dgm:prSet/>
      <dgm:spPr/>
      <dgm:t>
        <a:bodyPr/>
        <a:lstStyle/>
        <a:p>
          <a:endParaRPr lang="zh-CN" altLang="en-US"/>
        </a:p>
      </dgm:t>
    </dgm:pt>
    <dgm:pt modelId="{19B9503B-5453-4CE0-9650-C11676D8BA0E}">
      <dgm:prSet/>
      <dgm:spPr/>
      <dgm:t>
        <a:bodyPr/>
        <a:lstStyle/>
        <a:p>
          <a:r>
            <a:rPr lang="zh-CN" altLang="en-US" dirty="0"/>
            <a:t>脚本撰写</a:t>
          </a:r>
        </a:p>
      </dgm:t>
    </dgm:pt>
    <dgm:pt modelId="{B4D86042-AF87-4A1A-9B8B-2CB87BB38892}" cxnId="{3676F3AC-13C6-4794-BEFC-DFEB3598873F}" type="parTrans">
      <dgm:prSet/>
      <dgm:spPr/>
      <dgm:t>
        <a:bodyPr/>
        <a:lstStyle/>
        <a:p>
          <a:endParaRPr lang="zh-CN" altLang="en-US"/>
        </a:p>
      </dgm:t>
    </dgm:pt>
    <dgm:pt modelId="{F09AA64B-1EC8-4381-A0F3-0B06380B03B7}" cxnId="{3676F3AC-13C6-4794-BEFC-DFEB3598873F}" type="sibTrans">
      <dgm:prSet/>
      <dgm:spPr/>
      <dgm:t>
        <a:bodyPr/>
        <a:lstStyle/>
        <a:p>
          <a:endParaRPr lang="zh-CN" altLang="en-US"/>
        </a:p>
      </dgm:t>
    </dgm:pt>
    <dgm:pt modelId="{C5CE425B-21B3-4361-B545-61C08D653BE1}" type="asst">
      <dgm:prSet custT="1"/>
      <dgm:spPr/>
      <dgm:t>
        <a:bodyPr/>
        <a:lstStyle/>
        <a:p>
          <a:r>
            <a:rPr lang="zh-CN" altLang="en-US" sz="1600" dirty="0"/>
            <a:t>确定阅读对象</a:t>
          </a:r>
        </a:p>
      </dgm:t>
    </dgm:pt>
    <dgm:pt modelId="{D2733221-7A44-49AF-9FF6-0F887F79C53F}" cxnId="{7B674944-87E7-47F8-898F-85D084E1B76A}" type="parTrans">
      <dgm:prSet/>
      <dgm:spPr/>
      <dgm:t>
        <a:bodyPr/>
        <a:lstStyle/>
        <a:p>
          <a:endParaRPr lang="zh-CN" altLang="en-US"/>
        </a:p>
      </dgm:t>
    </dgm:pt>
    <dgm:pt modelId="{430C2AC6-5CF3-4E83-B5ED-1C6F123F7D6B}" cxnId="{7B674944-87E7-47F8-898F-85D084E1B76A}" type="sibTrans">
      <dgm:prSet/>
      <dgm:spPr/>
      <dgm:t>
        <a:bodyPr/>
        <a:lstStyle/>
        <a:p>
          <a:endParaRPr lang="zh-CN" altLang="en-US"/>
        </a:p>
      </dgm:t>
    </dgm:pt>
    <dgm:pt modelId="{7340990A-D4A5-424D-B3EF-99007C3052AB}" type="asst">
      <dgm:prSet custT="1"/>
      <dgm:spPr/>
      <dgm:t>
        <a:bodyPr/>
        <a:lstStyle/>
        <a:p>
          <a:r>
            <a:rPr lang="zh-CN" altLang="en-US" sz="1600" dirty="0"/>
            <a:t>确定绘本主题</a:t>
          </a:r>
        </a:p>
      </dgm:t>
    </dgm:pt>
    <dgm:pt modelId="{13E6F08B-B3C6-4637-AC15-79C88E150E73}" cxnId="{99FB7261-770E-452E-A6FD-726620CCFA42}" type="parTrans">
      <dgm:prSet/>
      <dgm:spPr/>
      <dgm:t>
        <a:bodyPr/>
        <a:lstStyle/>
        <a:p>
          <a:endParaRPr lang="zh-CN" altLang="en-US"/>
        </a:p>
      </dgm:t>
    </dgm:pt>
    <dgm:pt modelId="{8B789D2A-AE03-4882-96E6-1C308A545828}" cxnId="{99FB7261-770E-452E-A6FD-726620CCFA42}" type="sibTrans">
      <dgm:prSet/>
      <dgm:spPr/>
      <dgm:t>
        <a:bodyPr/>
        <a:lstStyle/>
        <a:p>
          <a:endParaRPr lang="zh-CN" altLang="en-US"/>
        </a:p>
      </dgm:t>
    </dgm:pt>
    <dgm:pt modelId="{FC709813-F5C5-4E84-8AF3-151213E26DED}" type="asst">
      <dgm:prSet/>
      <dgm:spPr/>
      <dgm:t>
        <a:bodyPr/>
        <a:lstStyle/>
        <a:p>
          <a:r>
            <a:rPr lang="zh-CN" altLang="en-US" dirty="0"/>
            <a:t>拟人</a:t>
          </a:r>
        </a:p>
      </dgm:t>
    </dgm:pt>
    <dgm:pt modelId="{DECC53DA-4F1C-453E-BDFF-3CE1E7E6DFA4}" cxnId="{2E12A424-57CC-4896-92FB-1FFD26C01396}" type="parTrans">
      <dgm:prSet/>
      <dgm:spPr/>
      <dgm:t>
        <a:bodyPr/>
        <a:lstStyle/>
        <a:p>
          <a:endParaRPr lang="zh-CN" altLang="en-US"/>
        </a:p>
      </dgm:t>
    </dgm:pt>
    <dgm:pt modelId="{1D7EDE6B-AA91-4A8E-A26F-53465DC7130B}" cxnId="{2E12A424-57CC-4896-92FB-1FFD26C01396}" type="sibTrans">
      <dgm:prSet/>
      <dgm:spPr/>
      <dgm:t>
        <a:bodyPr/>
        <a:lstStyle/>
        <a:p>
          <a:endParaRPr lang="zh-CN" altLang="en-US"/>
        </a:p>
      </dgm:t>
    </dgm:pt>
    <dgm:pt modelId="{85ED6030-F471-478E-9A05-828304118BA0}" type="asst">
      <dgm:prSet/>
      <dgm:spPr/>
      <dgm:t>
        <a:bodyPr/>
        <a:lstStyle/>
        <a:p>
          <a:r>
            <a:rPr lang="zh-CN" altLang="en-US" dirty="0"/>
            <a:t>夸张</a:t>
          </a:r>
        </a:p>
      </dgm:t>
    </dgm:pt>
    <dgm:pt modelId="{F36B923F-C2B9-4BD9-9122-798659BD7102}" cxnId="{A9ADDFB9-34BD-44E2-A2ED-92C6886A3AEF}" type="parTrans">
      <dgm:prSet/>
      <dgm:spPr/>
      <dgm:t>
        <a:bodyPr/>
        <a:lstStyle/>
        <a:p>
          <a:endParaRPr lang="zh-CN" altLang="en-US"/>
        </a:p>
      </dgm:t>
    </dgm:pt>
    <dgm:pt modelId="{1A89D888-D0EA-420D-AB92-99AD3E44B340}" cxnId="{A9ADDFB9-34BD-44E2-A2ED-92C6886A3AEF}" type="sibTrans">
      <dgm:prSet/>
      <dgm:spPr/>
      <dgm:t>
        <a:bodyPr/>
        <a:lstStyle/>
        <a:p>
          <a:endParaRPr lang="zh-CN" altLang="en-US"/>
        </a:p>
      </dgm:t>
    </dgm:pt>
    <dgm:pt modelId="{0D09D59E-AE21-4E58-9FFD-8AD4C62F88FE}" type="asst">
      <dgm:prSet/>
      <dgm:spPr/>
      <dgm:t>
        <a:bodyPr/>
        <a:lstStyle/>
        <a:p>
          <a:r>
            <a:rPr lang="zh-CN" altLang="en-US" dirty="0"/>
            <a:t>想象</a:t>
          </a:r>
        </a:p>
      </dgm:t>
    </dgm:pt>
    <dgm:pt modelId="{03D3DEB0-F5DF-4EE5-81A8-DB5C15A230D3}" cxnId="{A95CCD1A-0AF8-45B2-A704-1BFA65CEB5A5}" type="parTrans">
      <dgm:prSet/>
      <dgm:spPr/>
      <dgm:t>
        <a:bodyPr/>
        <a:lstStyle/>
        <a:p>
          <a:endParaRPr lang="zh-CN" altLang="en-US"/>
        </a:p>
      </dgm:t>
    </dgm:pt>
    <dgm:pt modelId="{2EB347D6-0A1A-4616-B547-F68EEC8FC572}" cxnId="{A95CCD1A-0AF8-45B2-A704-1BFA65CEB5A5}" type="sibTrans">
      <dgm:prSet/>
      <dgm:spPr/>
      <dgm:t>
        <a:bodyPr/>
        <a:lstStyle/>
        <a:p>
          <a:endParaRPr lang="zh-CN" altLang="en-US"/>
        </a:p>
      </dgm:t>
    </dgm:pt>
    <dgm:pt modelId="{A19967BD-637A-4B74-9C80-511B4A1D6B9D}" type="asst">
      <dgm:prSet/>
      <dgm:spPr/>
      <dgm:t>
        <a:bodyPr/>
        <a:lstStyle/>
        <a:p>
          <a:r>
            <a:rPr lang="zh-CN" altLang="en-US" dirty="0"/>
            <a:t>象征</a:t>
          </a:r>
        </a:p>
      </dgm:t>
    </dgm:pt>
    <dgm:pt modelId="{65992E0C-0548-4892-B1DD-5FABDDC99F4E}" cxnId="{B2076B48-D30A-4F07-A83A-74728285A486}" type="parTrans">
      <dgm:prSet/>
      <dgm:spPr/>
      <dgm:t>
        <a:bodyPr/>
        <a:lstStyle/>
        <a:p>
          <a:endParaRPr lang="zh-CN" altLang="en-US"/>
        </a:p>
      </dgm:t>
    </dgm:pt>
    <dgm:pt modelId="{78271BA3-DC9C-4944-BB24-342CFAD0E17D}" cxnId="{B2076B48-D30A-4F07-A83A-74728285A486}" type="sibTrans">
      <dgm:prSet/>
      <dgm:spPr/>
      <dgm:t>
        <a:bodyPr/>
        <a:lstStyle/>
        <a:p>
          <a:endParaRPr lang="zh-CN" altLang="en-US"/>
        </a:p>
      </dgm:t>
    </dgm:pt>
    <dgm:pt modelId="{1A0CDA10-A22F-4BDE-80D6-09CF5E11774A}" type="asst">
      <dgm:prSet/>
      <dgm:spPr/>
      <dgm:t>
        <a:bodyPr/>
        <a:lstStyle/>
        <a:p>
          <a:r>
            <a:rPr lang="zh-CN" altLang="en-US" dirty="0"/>
            <a:t>情节设计</a:t>
          </a:r>
        </a:p>
      </dgm:t>
    </dgm:pt>
    <dgm:pt modelId="{ED5722EE-7832-48EE-B0A6-89C8233317CA}" cxnId="{6F7C9A64-5020-49BD-8209-F23DF214F8A6}" type="parTrans">
      <dgm:prSet/>
      <dgm:spPr/>
      <dgm:t>
        <a:bodyPr/>
        <a:lstStyle/>
        <a:p>
          <a:endParaRPr lang="zh-CN" altLang="en-US"/>
        </a:p>
      </dgm:t>
    </dgm:pt>
    <dgm:pt modelId="{8BF487AF-BD6E-416E-9FDE-45015F26BD04}" cxnId="{6F7C9A64-5020-49BD-8209-F23DF214F8A6}" type="sibTrans">
      <dgm:prSet/>
      <dgm:spPr/>
      <dgm:t>
        <a:bodyPr/>
        <a:lstStyle/>
        <a:p>
          <a:endParaRPr lang="zh-CN" altLang="en-US"/>
        </a:p>
      </dgm:t>
    </dgm:pt>
    <dgm:pt modelId="{36792701-B6A4-4B4F-868F-6D0FCF3EE856}" type="asst">
      <dgm:prSet/>
      <dgm:spPr/>
      <dgm:t>
        <a:bodyPr/>
        <a:lstStyle/>
        <a:p>
          <a:r>
            <a:rPr lang="zh-CN" altLang="en-US" dirty="0"/>
            <a:t>结构安排</a:t>
          </a:r>
        </a:p>
      </dgm:t>
    </dgm:pt>
    <dgm:pt modelId="{06893E43-11B2-4E94-AC1B-5D39BFD38BE2}" cxnId="{153B0591-20CC-4C5A-A2FB-1C6F73EDB4F7}" type="parTrans">
      <dgm:prSet/>
      <dgm:spPr/>
      <dgm:t>
        <a:bodyPr/>
        <a:lstStyle/>
        <a:p>
          <a:endParaRPr lang="zh-CN" altLang="en-US"/>
        </a:p>
      </dgm:t>
    </dgm:pt>
    <dgm:pt modelId="{7793C392-BDED-4506-B38C-F1B2C057ED1B}" cxnId="{153B0591-20CC-4C5A-A2FB-1C6F73EDB4F7}" type="sibTrans">
      <dgm:prSet/>
      <dgm:spPr/>
      <dgm:t>
        <a:bodyPr/>
        <a:lstStyle/>
        <a:p>
          <a:endParaRPr lang="zh-CN" altLang="en-US"/>
        </a:p>
      </dgm:t>
    </dgm:pt>
    <dgm:pt modelId="{520D18F9-B686-4CEA-B582-8B3D89719685}" type="asst">
      <dgm:prSet/>
      <dgm:spPr/>
      <dgm:t>
        <a:bodyPr/>
        <a:lstStyle/>
        <a:p>
          <a:r>
            <a:rPr lang="zh-CN" altLang="en-US" dirty="0"/>
            <a:t>阅读改编</a:t>
          </a:r>
        </a:p>
      </dgm:t>
    </dgm:pt>
    <dgm:pt modelId="{474663EC-868C-4C1B-A0ED-A00621B1A0DC}" cxnId="{675D3686-0C78-418C-8E25-9ADFE1672A8B}" type="parTrans">
      <dgm:prSet/>
      <dgm:spPr/>
      <dgm:t>
        <a:bodyPr/>
        <a:lstStyle/>
        <a:p>
          <a:endParaRPr lang="zh-CN" altLang="en-US"/>
        </a:p>
      </dgm:t>
    </dgm:pt>
    <dgm:pt modelId="{49D646FE-2A87-45FF-BB29-C128AFC14909}" cxnId="{675D3686-0C78-418C-8E25-9ADFE1672A8B}" type="sibTrans">
      <dgm:prSet/>
      <dgm:spPr/>
      <dgm:t>
        <a:bodyPr/>
        <a:lstStyle/>
        <a:p>
          <a:endParaRPr lang="zh-CN" altLang="en-US"/>
        </a:p>
      </dgm:t>
    </dgm:pt>
    <dgm:pt modelId="{27418347-CBBA-4192-890F-7EB372DC1EA4}" type="asst">
      <dgm:prSet/>
      <dgm:spPr/>
      <dgm:t>
        <a:bodyPr/>
        <a:lstStyle/>
        <a:p>
          <a:r>
            <a:rPr lang="zh-CN" altLang="en-US" dirty="0"/>
            <a:t>脚本创编</a:t>
          </a:r>
        </a:p>
      </dgm:t>
    </dgm:pt>
    <dgm:pt modelId="{5E52E795-32BE-49B6-A042-1C99C8E089CE}" cxnId="{EFA1360F-B857-4ACE-A201-DF0F7B1E9B79}" type="parTrans">
      <dgm:prSet/>
      <dgm:spPr/>
      <dgm:t>
        <a:bodyPr/>
        <a:lstStyle/>
        <a:p>
          <a:endParaRPr lang="zh-CN" altLang="en-US"/>
        </a:p>
      </dgm:t>
    </dgm:pt>
    <dgm:pt modelId="{C8117F20-54D8-4872-98C1-5A9ABDBBB6F7}" cxnId="{EFA1360F-B857-4ACE-A201-DF0F7B1E9B79}" type="sibTrans">
      <dgm:prSet/>
      <dgm:spPr/>
      <dgm:t>
        <a:bodyPr/>
        <a:lstStyle/>
        <a:p>
          <a:endParaRPr lang="zh-CN" altLang="en-US"/>
        </a:p>
      </dgm:t>
    </dgm:pt>
    <dgm:pt modelId="{1D1BA1E8-67F6-4117-B93C-6044632394FC}" type="pres">
      <dgm:prSet presAssocID="{176C47EF-AC02-4302-A38E-4B66A4340D4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2A38620B-3064-478E-A898-55E7030C280F}" type="pres">
      <dgm:prSet presAssocID="{523D9C4C-4266-46D2-9FDF-F4CAD91DC908}" presName="hierRoot1" presStyleCnt="0">
        <dgm:presLayoutVars>
          <dgm:hierBranch val="init"/>
        </dgm:presLayoutVars>
      </dgm:prSet>
      <dgm:spPr/>
    </dgm:pt>
    <dgm:pt modelId="{3BAB936A-3220-4E8D-9847-C20E3F722B93}" type="pres">
      <dgm:prSet presAssocID="{523D9C4C-4266-46D2-9FDF-F4CAD91DC908}" presName="rootComposite1" presStyleCnt="0"/>
      <dgm:spPr/>
    </dgm:pt>
    <dgm:pt modelId="{BAB64A5A-FA2D-4CD1-865C-83BC529F517F}" type="pres">
      <dgm:prSet presAssocID="{523D9C4C-4266-46D2-9FDF-F4CAD91DC908}" presName="rootText1" presStyleLbl="node0" presStyleIdx="0" presStyleCnt="1" custScaleX="1229420" custScaleY="597632" custLinFactY="-120482" custLinFactNeighborX="20997" custLinFactNeighborY="-200000">
        <dgm:presLayoutVars>
          <dgm:chPref val="3"/>
        </dgm:presLayoutVars>
      </dgm:prSet>
      <dgm:spPr/>
    </dgm:pt>
    <dgm:pt modelId="{05B9BE2A-5D09-4742-8343-CCC8FF396870}" type="pres">
      <dgm:prSet presAssocID="{523D9C4C-4266-46D2-9FDF-F4CAD91DC908}" presName="rootConnector1" presStyleLbl="node1" presStyleIdx="0" presStyleCnt="0"/>
      <dgm:spPr/>
    </dgm:pt>
    <dgm:pt modelId="{D8039212-DC12-4AA3-88A4-D30717D55C2D}" type="pres">
      <dgm:prSet presAssocID="{523D9C4C-4266-46D2-9FDF-F4CAD91DC908}" presName="hierChild2" presStyleCnt="0"/>
      <dgm:spPr/>
    </dgm:pt>
    <dgm:pt modelId="{5B6FBEB5-9575-4974-B35C-B33AF33A6925}" type="pres">
      <dgm:prSet presAssocID="{4F4D7E6C-E58F-4B24-9323-DB55BEADDEFC}" presName="Name37" presStyleLbl="parChTrans1D2" presStyleIdx="0" presStyleCnt="4"/>
      <dgm:spPr/>
    </dgm:pt>
    <dgm:pt modelId="{172A0396-DD2D-4AC4-8E37-81709362B02F}" type="pres">
      <dgm:prSet presAssocID="{A36E6AF8-1421-4606-85A4-2745CA3E3F3B}" presName="hierRoot2" presStyleCnt="0">
        <dgm:presLayoutVars>
          <dgm:hierBranch val="init"/>
        </dgm:presLayoutVars>
      </dgm:prSet>
      <dgm:spPr/>
    </dgm:pt>
    <dgm:pt modelId="{1E14EA5A-9083-44E1-8725-682C617A33BC}" type="pres">
      <dgm:prSet presAssocID="{A36E6AF8-1421-4606-85A4-2745CA3E3F3B}" presName="rootComposite" presStyleCnt="0"/>
      <dgm:spPr/>
    </dgm:pt>
    <dgm:pt modelId="{78959CC6-108D-486A-A4B4-DB44675B43BC}" type="pres">
      <dgm:prSet presAssocID="{A36E6AF8-1421-4606-85A4-2745CA3E3F3B}" presName="rootText" presStyleLbl="node2" presStyleIdx="0" presStyleCnt="4" custScaleX="533610" custScaleY="336535" custLinFactY="-44350" custLinFactNeighborX="-18996" custLinFactNeighborY="-100000">
        <dgm:presLayoutVars>
          <dgm:chPref val="3"/>
        </dgm:presLayoutVars>
      </dgm:prSet>
      <dgm:spPr/>
    </dgm:pt>
    <dgm:pt modelId="{50FAB6EC-CCF7-4521-A217-07DDB2041121}" type="pres">
      <dgm:prSet presAssocID="{A36E6AF8-1421-4606-85A4-2745CA3E3F3B}" presName="rootConnector" presStyleLbl="node2" presStyleIdx="0" presStyleCnt="4"/>
      <dgm:spPr/>
    </dgm:pt>
    <dgm:pt modelId="{6B8F4BDE-E9BF-40B5-B90C-6A387E2CFA9D}" type="pres">
      <dgm:prSet presAssocID="{A36E6AF8-1421-4606-85A4-2745CA3E3F3B}" presName="hierChild4" presStyleCnt="0"/>
      <dgm:spPr/>
    </dgm:pt>
    <dgm:pt modelId="{6B07344F-16AC-4592-A277-1C46D34BF968}" type="pres">
      <dgm:prSet presAssocID="{A36E6AF8-1421-4606-85A4-2745CA3E3F3B}" presName="hierChild5" presStyleCnt="0"/>
      <dgm:spPr/>
    </dgm:pt>
    <dgm:pt modelId="{3F289701-FAF6-4FE4-A2CF-F0DF1A9286FA}" type="pres">
      <dgm:prSet presAssocID="{D2733221-7A44-49AF-9FF6-0F887F79C53F}" presName="Name111" presStyleLbl="parChTrans1D3" presStyleIdx="0" presStyleCnt="10"/>
      <dgm:spPr/>
    </dgm:pt>
    <dgm:pt modelId="{65325A28-5562-412A-B538-2E0D12E30ABB}" type="pres">
      <dgm:prSet presAssocID="{C5CE425B-21B3-4361-B545-61C08D653BE1}" presName="hierRoot3" presStyleCnt="0">
        <dgm:presLayoutVars>
          <dgm:hierBranch val="l"/>
        </dgm:presLayoutVars>
      </dgm:prSet>
      <dgm:spPr/>
    </dgm:pt>
    <dgm:pt modelId="{ECCD537F-A68F-481D-8597-3DA67C3D771A}" type="pres">
      <dgm:prSet presAssocID="{C5CE425B-21B3-4361-B545-61C08D653BE1}" presName="rootComposite3" presStyleCnt="0"/>
      <dgm:spPr/>
    </dgm:pt>
    <dgm:pt modelId="{C0CBD523-9C73-4065-AC58-148E4994B39B}" type="pres">
      <dgm:prSet presAssocID="{C5CE425B-21B3-4361-B545-61C08D653BE1}" presName="rootText3" presStyleLbl="asst2" presStyleIdx="0" presStyleCnt="10" custScaleX="466962" custScaleY="309966" custLinFactY="155667" custLinFactNeighborX="-13821" custLinFactNeighborY="200000">
        <dgm:presLayoutVars>
          <dgm:chPref val="3"/>
        </dgm:presLayoutVars>
      </dgm:prSet>
      <dgm:spPr/>
    </dgm:pt>
    <dgm:pt modelId="{C28931CB-B37C-4E15-9E37-2A815703734E}" type="pres">
      <dgm:prSet presAssocID="{C5CE425B-21B3-4361-B545-61C08D653BE1}" presName="rootConnector3" presStyleLbl="asst2" presStyleIdx="0" presStyleCnt="10"/>
      <dgm:spPr/>
    </dgm:pt>
    <dgm:pt modelId="{B30F816C-D5DE-48C6-974E-3AD143F52186}" type="pres">
      <dgm:prSet presAssocID="{C5CE425B-21B3-4361-B545-61C08D653BE1}" presName="hierChild6" presStyleCnt="0"/>
      <dgm:spPr/>
    </dgm:pt>
    <dgm:pt modelId="{DD50F200-10E1-41C1-ABB6-2E551A5684A6}" type="pres">
      <dgm:prSet presAssocID="{C5CE425B-21B3-4361-B545-61C08D653BE1}" presName="hierChild7" presStyleCnt="0"/>
      <dgm:spPr/>
    </dgm:pt>
    <dgm:pt modelId="{ED66FA90-1FBC-405D-9C85-0DF8FB568C5E}" type="pres">
      <dgm:prSet presAssocID="{13E6F08B-B3C6-4637-AC15-79C88E150E73}" presName="Name111" presStyleLbl="parChTrans1D3" presStyleIdx="1" presStyleCnt="10"/>
      <dgm:spPr/>
    </dgm:pt>
    <dgm:pt modelId="{05EDB868-3B7A-4125-995B-F788412D6DCA}" type="pres">
      <dgm:prSet presAssocID="{7340990A-D4A5-424D-B3EF-99007C3052AB}" presName="hierRoot3" presStyleCnt="0">
        <dgm:presLayoutVars>
          <dgm:hierBranch val="l"/>
        </dgm:presLayoutVars>
      </dgm:prSet>
      <dgm:spPr/>
    </dgm:pt>
    <dgm:pt modelId="{0DCC6B59-D1DB-4398-86BC-89ACDD7EF304}" type="pres">
      <dgm:prSet presAssocID="{7340990A-D4A5-424D-B3EF-99007C3052AB}" presName="rootComposite3" presStyleCnt="0"/>
      <dgm:spPr/>
    </dgm:pt>
    <dgm:pt modelId="{C5E914CB-E989-423F-A18A-5CEC7EA5B3D3}" type="pres">
      <dgm:prSet presAssocID="{7340990A-D4A5-424D-B3EF-99007C3052AB}" presName="rootText3" presStyleLbl="asst2" presStyleIdx="1" presStyleCnt="10" custScaleX="477359" custScaleY="326629" custLinFactX="-201783" custLinFactY="500000" custLinFactNeighborX="-300000" custLinFactNeighborY="574854">
        <dgm:presLayoutVars>
          <dgm:chPref val="3"/>
        </dgm:presLayoutVars>
      </dgm:prSet>
      <dgm:spPr/>
    </dgm:pt>
    <dgm:pt modelId="{A988499D-30AE-4C3D-8779-1CFCFD0AEDDA}" type="pres">
      <dgm:prSet presAssocID="{7340990A-D4A5-424D-B3EF-99007C3052AB}" presName="rootConnector3" presStyleLbl="asst2" presStyleIdx="1" presStyleCnt="10"/>
      <dgm:spPr/>
    </dgm:pt>
    <dgm:pt modelId="{5EBC7701-60ED-4E05-9729-912A00D0331D}" type="pres">
      <dgm:prSet presAssocID="{7340990A-D4A5-424D-B3EF-99007C3052AB}" presName="hierChild6" presStyleCnt="0"/>
      <dgm:spPr/>
    </dgm:pt>
    <dgm:pt modelId="{E8729C07-D87B-4E5E-9F11-88F9BD56874D}" type="pres">
      <dgm:prSet presAssocID="{7340990A-D4A5-424D-B3EF-99007C3052AB}" presName="hierChild7" presStyleCnt="0"/>
      <dgm:spPr/>
    </dgm:pt>
    <dgm:pt modelId="{9F3F03ED-DA27-4A44-8381-602EF5A21FBF}" type="pres">
      <dgm:prSet presAssocID="{BC1F819F-D593-410E-9621-BECBD2803BA9}" presName="Name37" presStyleLbl="parChTrans1D2" presStyleIdx="1" presStyleCnt="4"/>
      <dgm:spPr/>
    </dgm:pt>
    <dgm:pt modelId="{33AF8067-0E01-4C2C-9967-23DF80DD87F1}" type="pres">
      <dgm:prSet presAssocID="{ED1323E3-B6DB-42CD-9E5A-7EBB3DDDD9CA}" presName="hierRoot2" presStyleCnt="0">
        <dgm:presLayoutVars>
          <dgm:hierBranch val="init"/>
        </dgm:presLayoutVars>
      </dgm:prSet>
      <dgm:spPr/>
    </dgm:pt>
    <dgm:pt modelId="{2390DB91-D359-487A-9C18-6D6394957419}" type="pres">
      <dgm:prSet presAssocID="{ED1323E3-B6DB-42CD-9E5A-7EBB3DDDD9CA}" presName="rootComposite" presStyleCnt="0"/>
      <dgm:spPr/>
    </dgm:pt>
    <dgm:pt modelId="{46A4F1EB-4EE1-4EF1-B800-A443BAEABBF7}" type="pres">
      <dgm:prSet presAssocID="{ED1323E3-B6DB-42CD-9E5A-7EBB3DDDD9CA}" presName="rootText" presStyleLbl="node2" presStyleIdx="1" presStyleCnt="4" custScaleX="501539" custScaleY="380614" custLinFactX="-46844" custLinFactY="-44351" custLinFactNeighborX="-100000" custLinFactNeighborY="-100000">
        <dgm:presLayoutVars>
          <dgm:chPref val="3"/>
        </dgm:presLayoutVars>
      </dgm:prSet>
      <dgm:spPr/>
    </dgm:pt>
    <dgm:pt modelId="{5E7FEFE8-C6B5-4FE7-91DA-DD89F2437E1A}" type="pres">
      <dgm:prSet presAssocID="{ED1323E3-B6DB-42CD-9E5A-7EBB3DDDD9CA}" presName="rootConnector" presStyleLbl="node2" presStyleIdx="1" presStyleCnt="4"/>
      <dgm:spPr/>
    </dgm:pt>
    <dgm:pt modelId="{EA26DEE0-7C65-4CEF-BC85-B2E8E7BE39B1}" type="pres">
      <dgm:prSet presAssocID="{ED1323E3-B6DB-42CD-9E5A-7EBB3DDDD9CA}" presName="hierChild4" presStyleCnt="0"/>
      <dgm:spPr/>
    </dgm:pt>
    <dgm:pt modelId="{F7D55A03-5B09-441E-BBD7-B241392AEC05}" type="pres">
      <dgm:prSet presAssocID="{ED1323E3-B6DB-42CD-9E5A-7EBB3DDDD9CA}" presName="hierChild5" presStyleCnt="0"/>
      <dgm:spPr/>
    </dgm:pt>
    <dgm:pt modelId="{6209F604-54B8-4869-896F-B06AE476B86B}" type="pres">
      <dgm:prSet presAssocID="{DECC53DA-4F1C-453E-BDFF-3CE1E7E6DFA4}" presName="Name111" presStyleLbl="parChTrans1D3" presStyleIdx="2" presStyleCnt="10"/>
      <dgm:spPr/>
    </dgm:pt>
    <dgm:pt modelId="{7ECF14CF-387B-4674-B892-F01BE59A1BF7}" type="pres">
      <dgm:prSet presAssocID="{FC709813-F5C5-4E84-8AF3-151213E26DED}" presName="hierRoot3" presStyleCnt="0">
        <dgm:presLayoutVars>
          <dgm:hierBranch val="init"/>
        </dgm:presLayoutVars>
      </dgm:prSet>
      <dgm:spPr/>
    </dgm:pt>
    <dgm:pt modelId="{63582950-FA80-4FBD-B9D1-445F9C80C2FD}" type="pres">
      <dgm:prSet presAssocID="{FC709813-F5C5-4E84-8AF3-151213E26DED}" presName="rootComposite3" presStyleCnt="0"/>
      <dgm:spPr/>
    </dgm:pt>
    <dgm:pt modelId="{99EEF30A-3F0B-4B97-9BEB-E0B22AE97C1B}" type="pres">
      <dgm:prSet presAssocID="{FC709813-F5C5-4E84-8AF3-151213E26DED}" presName="rootText3" presStyleLbl="asst2" presStyleIdx="2" presStyleCnt="10" custScaleX="406704" custScaleY="246076" custLinFactX="-100000" custLinFactY="157706" custLinFactNeighborX="-155269" custLinFactNeighborY="200000">
        <dgm:presLayoutVars>
          <dgm:chPref val="3"/>
        </dgm:presLayoutVars>
      </dgm:prSet>
      <dgm:spPr/>
    </dgm:pt>
    <dgm:pt modelId="{D6B4680A-036F-453B-A8FC-08315FE0DDF1}" type="pres">
      <dgm:prSet presAssocID="{FC709813-F5C5-4E84-8AF3-151213E26DED}" presName="rootConnector3" presStyleLbl="asst2" presStyleIdx="2" presStyleCnt="10"/>
      <dgm:spPr/>
    </dgm:pt>
    <dgm:pt modelId="{A61F61FE-43B7-4939-AFBD-A0BB6F5E970E}" type="pres">
      <dgm:prSet presAssocID="{FC709813-F5C5-4E84-8AF3-151213E26DED}" presName="hierChild6" presStyleCnt="0"/>
      <dgm:spPr/>
    </dgm:pt>
    <dgm:pt modelId="{3FA1A223-293F-48B5-8639-880A67C0FB56}" type="pres">
      <dgm:prSet presAssocID="{FC709813-F5C5-4E84-8AF3-151213E26DED}" presName="hierChild7" presStyleCnt="0"/>
      <dgm:spPr/>
    </dgm:pt>
    <dgm:pt modelId="{2848176B-11DB-4FFB-B30F-B98D223BB761}" type="pres">
      <dgm:prSet presAssocID="{F36B923F-C2B9-4BD9-9122-798659BD7102}" presName="Name111" presStyleLbl="parChTrans1D3" presStyleIdx="3" presStyleCnt="10"/>
      <dgm:spPr/>
    </dgm:pt>
    <dgm:pt modelId="{7EDA6135-A16E-42BB-808F-9288E1CEA292}" type="pres">
      <dgm:prSet presAssocID="{85ED6030-F471-478E-9A05-828304118BA0}" presName="hierRoot3" presStyleCnt="0">
        <dgm:presLayoutVars>
          <dgm:hierBranch val="init"/>
        </dgm:presLayoutVars>
      </dgm:prSet>
      <dgm:spPr/>
    </dgm:pt>
    <dgm:pt modelId="{AFF62E18-D923-4FA5-9B63-7D918F9CA0F8}" type="pres">
      <dgm:prSet presAssocID="{85ED6030-F471-478E-9A05-828304118BA0}" presName="rootComposite3" presStyleCnt="0"/>
      <dgm:spPr/>
    </dgm:pt>
    <dgm:pt modelId="{9E26F984-CF70-4F22-B207-845C83FCE581}" type="pres">
      <dgm:prSet presAssocID="{85ED6030-F471-478E-9A05-828304118BA0}" presName="rootText3" presStyleLbl="asst2" presStyleIdx="3" presStyleCnt="10" custScaleX="362440" custScaleY="263084" custLinFactY="106335" custLinFactNeighborX="-2055" custLinFactNeighborY="200000">
        <dgm:presLayoutVars>
          <dgm:chPref val="3"/>
        </dgm:presLayoutVars>
      </dgm:prSet>
      <dgm:spPr/>
    </dgm:pt>
    <dgm:pt modelId="{48E0BE1B-3B50-4BCE-9FB9-7479F11BDE0B}" type="pres">
      <dgm:prSet presAssocID="{85ED6030-F471-478E-9A05-828304118BA0}" presName="rootConnector3" presStyleLbl="asst2" presStyleIdx="3" presStyleCnt="10"/>
      <dgm:spPr/>
    </dgm:pt>
    <dgm:pt modelId="{3DAD4179-6029-4295-AF97-BD084AEC5D95}" type="pres">
      <dgm:prSet presAssocID="{85ED6030-F471-478E-9A05-828304118BA0}" presName="hierChild6" presStyleCnt="0"/>
      <dgm:spPr/>
    </dgm:pt>
    <dgm:pt modelId="{344BA281-50EA-4EA3-AB0F-043C8699DCB0}" type="pres">
      <dgm:prSet presAssocID="{85ED6030-F471-478E-9A05-828304118BA0}" presName="hierChild7" presStyleCnt="0"/>
      <dgm:spPr/>
    </dgm:pt>
    <dgm:pt modelId="{627F31A7-A3B9-4F24-85F8-76E06ADCEF7B}" type="pres">
      <dgm:prSet presAssocID="{03D3DEB0-F5DF-4EE5-81A8-DB5C15A230D3}" presName="Name111" presStyleLbl="parChTrans1D3" presStyleIdx="4" presStyleCnt="10"/>
      <dgm:spPr/>
    </dgm:pt>
    <dgm:pt modelId="{26344250-8939-4C42-B86E-557D8049FDB5}" type="pres">
      <dgm:prSet presAssocID="{0D09D59E-AE21-4E58-9FFD-8AD4C62F88FE}" presName="hierRoot3" presStyleCnt="0">
        <dgm:presLayoutVars>
          <dgm:hierBranch val="init"/>
        </dgm:presLayoutVars>
      </dgm:prSet>
      <dgm:spPr/>
    </dgm:pt>
    <dgm:pt modelId="{2EE7E4DC-FC20-4C22-AD49-1D8B9292F199}" type="pres">
      <dgm:prSet presAssocID="{0D09D59E-AE21-4E58-9FFD-8AD4C62F88FE}" presName="rootComposite3" presStyleCnt="0"/>
      <dgm:spPr/>
    </dgm:pt>
    <dgm:pt modelId="{C24DD7A2-CC09-45B6-AB78-8AC93CE4CF39}" type="pres">
      <dgm:prSet presAssocID="{0D09D59E-AE21-4E58-9FFD-8AD4C62F88FE}" presName="rootText3" presStyleLbl="asst2" presStyleIdx="4" presStyleCnt="10" custScaleX="403106" custScaleY="252805" custLinFactX="-100000" custLinFactY="320439" custLinFactNeighborX="-155269" custLinFactNeighborY="400000">
        <dgm:presLayoutVars>
          <dgm:chPref val="3"/>
        </dgm:presLayoutVars>
      </dgm:prSet>
      <dgm:spPr/>
    </dgm:pt>
    <dgm:pt modelId="{6D8185E1-E31E-411A-B5FA-A44BB39B8FFC}" type="pres">
      <dgm:prSet presAssocID="{0D09D59E-AE21-4E58-9FFD-8AD4C62F88FE}" presName="rootConnector3" presStyleLbl="asst2" presStyleIdx="4" presStyleCnt="10"/>
      <dgm:spPr/>
    </dgm:pt>
    <dgm:pt modelId="{03E040ED-1C37-441D-9EFC-B349A567567A}" type="pres">
      <dgm:prSet presAssocID="{0D09D59E-AE21-4E58-9FFD-8AD4C62F88FE}" presName="hierChild6" presStyleCnt="0"/>
      <dgm:spPr/>
    </dgm:pt>
    <dgm:pt modelId="{D5E05F4F-BF6A-4C74-9A89-C6D6C94631A2}" type="pres">
      <dgm:prSet presAssocID="{0D09D59E-AE21-4E58-9FFD-8AD4C62F88FE}" presName="hierChild7" presStyleCnt="0"/>
      <dgm:spPr/>
    </dgm:pt>
    <dgm:pt modelId="{AE093D85-C5FD-42DD-841A-E93FC16F89D4}" type="pres">
      <dgm:prSet presAssocID="{65992E0C-0548-4892-B1DD-5FABDDC99F4E}" presName="Name111" presStyleLbl="parChTrans1D3" presStyleIdx="5" presStyleCnt="10"/>
      <dgm:spPr/>
    </dgm:pt>
    <dgm:pt modelId="{E1E56E9C-3ADD-4B6C-AB68-5BCEA1C0A0C4}" type="pres">
      <dgm:prSet presAssocID="{A19967BD-637A-4B74-9C80-511B4A1D6B9D}" presName="hierRoot3" presStyleCnt="0">
        <dgm:presLayoutVars>
          <dgm:hierBranch val="init"/>
        </dgm:presLayoutVars>
      </dgm:prSet>
      <dgm:spPr/>
    </dgm:pt>
    <dgm:pt modelId="{6E651C44-17BA-48F2-ABE0-579940DC9F5C}" type="pres">
      <dgm:prSet presAssocID="{A19967BD-637A-4B74-9C80-511B4A1D6B9D}" presName="rootComposite3" presStyleCnt="0"/>
      <dgm:spPr/>
    </dgm:pt>
    <dgm:pt modelId="{CB29D146-9BAB-40A7-905C-E46B97A1BCCB}" type="pres">
      <dgm:prSet presAssocID="{A19967BD-637A-4B74-9C80-511B4A1D6B9D}" presName="rootText3" presStyleLbl="asst2" presStyleIdx="5" presStyleCnt="10" custScaleX="387082" custScaleY="242601" custLinFactY="200000" custLinFactNeighborX="-21560" custLinFactNeighborY="223840">
        <dgm:presLayoutVars>
          <dgm:chPref val="3"/>
        </dgm:presLayoutVars>
      </dgm:prSet>
      <dgm:spPr/>
    </dgm:pt>
    <dgm:pt modelId="{116E36A9-FFDD-4A3D-8AFA-229108987763}" type="pres">
      <dgm:prSet presAssocID="{A19967BD-637A-4B74-9C80-511B4A1D6B9D}" presName="rootConnector3" presStyleLbl="asst2" presStyleIdx="5" presStyleCnt="10"/>
      <dgm:spPr/>
    </dgm:pt>
    <dgm:pt modelId="{6D9410ED-B724-4736-BC09-F89BA411B121}" type="pres">
      <dgm:prSet presAssocID="{A19967BD-637A-4B74-9C80-511B4A1D6B9D}" presName="hierChild6" presStyleCnt="0"/>
      <dgm:spPr/>
    </dgm:pt>
    <dgm:pt modelId="{C1957227-76C3-4902-8CB3-54A928366A30}" type="pres">
      <dgm:prSet presAssocID="{A19967BD-637A-4B74-9C80-511B4A1D6B9D}" presName="hierChild7" presStyleCnt="0"/>
      <dgm:spPr/>
    </dgm:pt>
    <dgm:pt modelId="{2D7B315F-9E7B-446F-80DF-178E4D35A283}" type="pres">
      <dgm:prSet presAssocID="{7BA17DD7-5E3E-4E32-AA76-12B8612CCF84}" presName="Name37" presStyleLbl="parChTrans1D2" presStyleIdx="2" presStyleCnt="4"/>
      <dgm:spPr/>
    </dgm:pt>
    <dgm:pt modelId="{E7549ABF-0CD9-47EE-B6AF-6B62F813CE78}" type="pres">
      <dgm:prSet presAssocID="{55AC5ABA-BB3F-4E86-A869-FE3BB8BCB8D5}" presName="hierRoot2" presStyleCnt="0">
        <dgm:presLayoutVars>
          <dgm:hierBranch val="init"/>
        </dgm:presLayoutVars>
      </dgm:prSet>
      <dgm:spPr/>
    </dgm:pt>
    <dgm:pt modelId="{2F2F8D49-9955-4FB7-A1A7-294E16FD536D}" type="pres">
      <dgm:prSet presAssocID="{55AC5ABA-BB3F-4E86-A869-FE3BB8BCB8D5}" presName="rootComposite" presStyleCnt="0"/>
      <dgm:spPr/>
    </dgm:pt>
    <dgm:pt modelId="{DDD7036D-F220-4E6B-B78D-3D04F8589E6A}" type="pres">
      <dgm:prSet presAssocID="{55AC5ABA-BB3F-4E86-A869-FE3BB8BCB8D5}" presName="rootText" presStyleLbl="node2" presStyleIdx="2" presStyleCnt="4" custScaleX="487206" custScaleY="354669" custLinFactX="40796" custLinFactY="-95721" custLinFactNeighborX="100000" custLinFactNeighborY="-100000">
        <dgm:presLayoutVars>
          <dgm:chPref val="3"/>
        </dgm:presLayoutVars>
      </dgm:prSet>
      <dgm:spPr/>
    </dgm:pt>
    <dgm:pt modelId="{A5976D37-CB12-4C5B-863D-05869F12CB1A}" type="pres">
      <dgm:prSet presAssocID="{55AC5ABA-BB3F-4E86-A869-FE3BB8BCB8D5}" presName="rootConnector" presStyleLbl="node2" presStyleIdx="2" presStyleCnt="4"/>
      <dgm:spPr/>
    </dgm:pt>
    <dgm:pt modelId="{20A8B1AA-2C40-4880-ADC8-2E2F5C80648E}" type="pres">
      <dgm:prSet presAssocID="{55AC5ABA-BB3F-4E86-A869-FE3BB8BCB8D5}" presName="hierChild4" presStyleCnt="0"/>
      <dgm:spPr/>
    </dgm:pt>
    <dgm:pt modelId="{19A30B3B-874F-4B80-9EBC-BC892C50B2F3}" type="pres">
      <dgm:prSet presAssocID="{55AC5ABA-BB3F-4E86-A869-FE3BB8BCB8D5}" presName="hierChild5" presStyleCnt="0"/>
      <dgm:spPr/>
    </dgm:pt>
    <dgm:pt modelId="{D5C6C4B8-F4AB-425B-BA23-5CE8CDBEFA36}" type="pres">
      <dgm:prSet presAssocID="{ED5722EE-7832-48EE-B0A6-89C8233317CA}" presName="Name111" presStyleLbl="parChTrans1D3" presStyleIdx="6" presStyleCnt="10"/>
      <dgm:spPr/>
    </dgm:pt>
    <dgm:pt modelId="{391A0717-B3DD-40CD-9AA0-43230A4D4139}" type="pres">
      <dgm:prSet presAssocID="{1A0CDA10-A22F-4BDE-80D6-09CF5E11774A}" presName="hierRoot3" presStyleCnt="0">
        <dgm:presLayoutVars>
          <dgm:hierBranch val="init"/>
        </dgm:presLayoutVars>
      </dgm:prSet>
      <dgm:spPr/>
    </dgm:pt>
    <dgm:pt modelId="{B75FD6B5-575F-408C-BBFC-36C910C0A1DA}" type="pres">
      <dgm:prSet presAssocID="{1A0CDA10-A22F-4BDE-80D6-09CF5E11774A}" presName="rootComposite3" presStyleCnt="0"/>
      <dgm:spPr/>
    </dgm:pt>
    <dgm:pt modelId="{CFC8817A-9BB9-4687-8253-A42098711CFE}" type="pres">
      <dgm:prSet presAssocID="{1A0CDA10-A22F-4BDE-80D6-09CF5E11774A}" presName="rootText3" presStyleLbl="asst2" presStyleIdx="6" presStyleCnt="10" custScaleX="412900" custScaleY="282720" custLinFactY="200000" custLinFactNeighborX="63740" custLinFactNeighborY="246788">
        <dgm:presLayoutVars>
          <dgm:chPref val="3"/>
        </dgm:presLayoutVars>
      </dgm:prSet>
      <dgm:spPr/>
    </dgm:pt>
    <dgm:pt modelId="{08819D41-F743-4E6D-BCE7-95F1D783B93A}" type="pres">
      <dgm:prSet presAssocID="{1A0CDA10-A22F-4BDE-80D6-09CF5E11774A}" presName="rootConnector3" presStyleLbl="asst2" presStyleIdx="6" presStyleCnt="10"/>
      <dgm:spPr/>
    </dgm:pt>
    <dgm:pt modelId="{9B10466B-C4A7-4A43-9156-7D9252BF398A}" type="pres">
      <dgm:prSet presAssocID="{1A0CDA10-A22F-4BDE-80D6-09CF5E11774A}" presName="hierChild6" presStyleCnt="0"/>
      <dgm:spPr/>
    </dgm:pt>
    <dgm:pt modelId="{7DECCD74-BCC7-4080-AA96-979EBA9FF3D6}" type="pres">
      <dgm:prSet presAssocID="{1A0CDA10-A22F-4BDE-80D6-09CF5E11774A}" presName="hierChild7" presStyleCnt="0"/>
      <dgm:spPr/>
    </dgm:pt>
    <dgm:pt modelId="{63C289ED-8BE3-41A1-BAC0-C387F759CF6B}" type="pres">
      <dgm:prSet presAssocID="{06893E43-11B2-4E94-AC1B-5D39BFD38BE2}" presName="Name111" presStyleLbl="parChTrans1D3" presStyleIdx="7" presStyleCnt="10"/>
      <dgm:spPr/>
    </dgm:pt>
    <dgm:pt modelId="{76549C46-EDEF-4C27-899F-07686CE3E891}" type="pres">
      <dgm:prSet presAssocID="{36792701-B6A4-4B4F-868F-6D0FCF3EE856}" presName="hierRoot3" presStyleCnt="0">
        <dgm:presLayoutVars>
          <dgm:hierBranch val="init"/>
        </dgm:presLayoutVars>
      </dgm:prSet>
      <dgm:spPr/>
    </dgm:pt>
    <dgm:pt modelId="{03537E60-C4EF-4034-B5A6-FCCA4F0F0D5A}" type="pres">
      <dgm:prSet presAssocID="{36792701-B6A4-4B4F-868F-6D0FCF3EE856}" presName="rootComposite3" presStyleCnt="0"/>
      <dgm:spPr/>
    </dgm:pt>
    <dgm:pt modelId="{FAF8290B-CCC6-4307-BA5F-72F94E589068}" type="pres">
      <dgm:prSet presAssocID="{36792701-B6A4-4B4F-868F-6D0FCF3EE856}" presName="rootText3" presStyleLbl="asst2" presStyleIdx="7" presStyleCnt="10" custScaleX="407412" custScaleY="232009" custLinFactX="-170160" custLinFactY="500000" custLinFactNeighborX="-200000" custLinFactNeighborY="511865">
        <dgm:presLayoutVars>
          <dgm:chPref val="3"/>
        </dgm:presLayoutVars>
      </dgm:prSet>
      <dgm:spPr/>
    </dgm:pt>
    <dgm:pt modelId="{C4E9194D-94F8-4F7B-A612-586033A85CA6}" type="pres">
      <dgm:prSet presAssocID="{36792701-B6A4-4B4F-868F-6D0FCF3EE856}" presName="rootConnector3" presStyleLbl="asst2" presStyleIdx="7" presStyleCnt="10"/>
      <dgm:spPr/>
    </dgm:pt>
    <dgm:pt modelId="{164E8BCB-67C2-42A2-929F-84BC4CE67DCD}" type="pres">
      <dgm:prSet presAssocID="{36792701-B6A4-4B4F-868F-6D0FCF3EE856}" presName="hierChild6" presStyleCnt="0"/>
      <dgm:spPr/>
    </dgm:pt>
    <dgm:pt modelId="{30B9F8C5-3720-4BDB-BA99-CC3F99EB8B5F}" type="pres">
      <dgm:prSet presAssocID="{36792701-B6A4-4B4F-868F-6D0FCF3EE856}" presName="hierChild7" presStyleCnt="0"/>
      <dgm:spPr/>
    </dgm:pt>
    <dgm:pt modelId="{97970720-4C3B-4448-B6A2-3545CFE89786}" type="pres">
      <dgm:prSet presAssocID="{B4D86042-AF87-4A1A-9B8B-2CB87BB38892}" presName="Name37" presStyleLbl="parChTrans1D2" presStyleIdx="3" presStyleCnt="4"/>
      <dgm:spPr/>
    </dgm:pt>
    <dgm:pt modelId="{42CC5565-5C07-4465-85EA-51F70EE63579}" type="pres">
      <dgm:prSet presAssocID="{19B9503B-5453-4CE0-9650-C11676D8BA0E}" presName="hierRoot2" presStyleCnt="0">
        <dgm:presLayoutVars>
          <dgm:hierBranch val="init"/>
        </dgm:presLayoutVars>
      </dgm:prSet>
      <dgm:spPr/>
    </dgm:pt>
    <dgm:pt modelId="{847DE104-32C1-4140-9814-D70014F065E3}" type="pres">
      <dgm:prSet presAssocID="{19B9503B-5453-4CE0-9650-C11676D8BA0E}" presName="rootComposite" presStyleCnt="0"/>
      <dgm:spPr/>
    </dgm:pt>
    <dgm:pt modelId="{B547FC0A-8946-4D0E-9006-052F16735569}" type="pres">
      <dgm:prSet presAssocID="{19B9503B-5453-4CE0-9650-C11676D8BA0E}" presName="rootText" presStyleLbl="node2" presStyleIdx="3" presStyleCnt="4" custScaleX="402726" custScaleY="371818" custLinFactY="-95721" custLinFactNeighborX="-20831" custLinFactNeighborY="-100000">
        <dgm:presLayoutVars>
          <dgm:chPref val="3"/>
        </dgm:presLayoutVars>
      </dgm:prSet>
      <dgm:spPr/>
    </dgm:pt>
    <dgm:pt modelId="{F1DB10F5-7E89-4B6D-B124-321633DCF5A5}" type="pres">
      <dgm:prSet presAssocID="{19B9503B-5453-4CE0-9650-C11676D8BA0E}" presName="rootConnector" presStyleLbl="node2" presStyleIdx="3" presStyleCnt="4"/>
      <dgm:spPr/>
    </dgm:pt>
    <dgm:pt modelId="{13CEC710-D310-4D4A-A918-5179B56716F8}" type="pres">
      <dgm:prSet presAssocID="{19B9503B-5453-4CE0-9650-C11676D8BA0E}" presName="hierChild4" presStyleCnt="0"/>
      <dgm:spPr/>
    </dgm:pt>
    <dgm:pt modelId="{B0DA2ED4-C124-466E-ABE4-839D360E1EB0}" type="pres">
      <dgm:prSet presAssocID="{19B9503B-5453-4CE0-9650-C11676D8BA0E}" presName="hierChild5" presStyleCnt="0"/>
      <dgm:spPr/>
    </dgm:pt>
    <dgm:pt modelId="{F879C22D-4D23-4696-A3B3-0A9F564590DF}" type="pres">
      <dgm:prSet presAssocID="{474663EC-868C-4C1B-A0ED-A00621B1A0DC}" presName="Name111" presStyleLbl="parChTrans1D3" presStyleIdx="8" presStyleCnt="10"/>
      <dgm:spPr/>
    </dgm:pt>
    <dgm:pt modelId="{F7400131-1CCB-48A2-AC99-E95077BE6B09}" type="pres">
      <dgm:prSet presAssocID="{520D18F9-B686-4CEA-B582-8B3D89719685}" presName="hierRoot3" presStyleCnt="0">
        <dgm:presLayoutVars>
          <dgm:hierBranch val="init"/>
        </dgm:presLayoutVars>
      </dgm:prSet>
      <dgm:spPr/>
    </dgm:pt>
    <dgm:pt modelId="{B33614A7-4DFA-4418-AA5F-0B484581B012}" type="pres">
      <dgm:prSet presAssocID="{520D18F9-B686-4CEA-B582-8B3D89719685}" presName="rootComposite3" presStyleCnt="0"/>
      <dgm:spPr/>
    </dgm:pt>
    <dgm:pt modelId="{2E57BE92-580B-4DB1-A8E1-48FA63A37BD2}" type="pres">
      <dgm:prSet presAssocID="{520D18F9-B686-4CEA-B582-8B3D89719685}" presName="rootText3" presStyleLbl="asst2" presStyleIdx="8" presStyleCnt="10" custScaleX="389163" custScaleY="285831" custLinFactX="200000" custLinFactY="400000" custLinFactNeighborX="234322" custLinFactNeighborY="459020">
        <dgm:presLayoutVars>
          <dgm:chPref val="3"/>
        </dgm:presLayoutVars>
      </dgm:prSet>
      <dgm:spPr/>
    </dgm:pt>
    <dgm:pt modelId="{123E9651-9921-44D2-9543-D48FAE2F0DDE}" type="pres">
      <dgm:prSet presAssocID="{520D18F9-B686-4CEA-B582-8B3D89719685}" presName="rootConnector3" presStyleLbl="asst2" presStyleIdx="8" presStyleCnt="10"/>
      <dgm:spPr/>
    </dgm:pt>
    <dgm:pt modelId="{8FBDC70F-04F3-4EDC-A2B3-D8886C43EF35}" type="pres">
      <dgm:prSet presAssocID="{520D18F9-B686-4CEA-B582-8B3D89719685}" presName="hierChild6" presStyleCnt="0"/>
      <dgm:spPr/>
    </dgm:pt>
    <dgm:pt modelId="{C75B0914-3D11-4770-A8FD-2148A2FAF35D}" type="pres">
      <dgm:prSet presAssocID="{520D18F9-B686-4CEA-B582-8B3D89719685}" presName="hierChild7" presStyleCnt="0"/>
      <dgm:spPr/>
    </dgm:pt>
    <dgm:pt modelId="{B21C95D2-69EE-4E32-8989-A0BB81964AE8}" type="pres">
      <dgm:prSet presAssocID="{5E52E795-32BE-49B6-A042-1C99C8E089CE}" presName="Name111" presStyleLbl="parChTrans1D3" presStyleIdx="9" presStyleCnt="10"/>
      <dgm:spPr/>
    </dgm:pt>
    <dgm:pt modelId="{89AC9DA5-AC18-4C1F-9E2A-E57971086CC5}" type="pres">
      <dgm:prSet presAssocID="{27418347-CBBA-4192-890F-7EB372DC1EA4}" presName="hierRoot3" presStyleCnt="0">
        <dgm:presLayoutVars>
          <dgm:hierBranch val="init"/>
        </dgm:presLayoutVars>
      </dgm:prSet>
      <dgm:spPr/>
    </dgm:pt>
    <dgm:pt modelId="{C84B76B1-BAA8-4025-B1CD-CBDC6B2370B6}" type="pres">
      <dgm:prSet presAssocID="{27418347-CBBA-4192-890F-7EB372DC1EA4}" presName="rootComposite3" presStyleCnt="0"/>
      <dgm:spPr/>
    </dgm:pt>
    <dgm:pt modelId="{F2CE8C8F-7787-4E0E-B3B9-3FAE43720CBE}" type="pres">
      <dgm:prSet presAssocID="{27418347-CBBA-4192-890F-7EB372DC1EA4}" presName="rootText3" presStyleLbl="asst2" presStyleIdx="9" presStyleCnt="10" custScaleX="397457" custScaleY="307165" custLinFactY="100000" custLinFactNeighborX="24159" custLinFactNeighborY="163760">
        <dgm:presLayoutVars>
          <dgm:chPref val="3"/>
        </dgm:presLayoutVars>
      </dgm:prSet>
      <dgm:spPr/>
    </dgm:pt>
    <dgm:pt modelId="{CD4DB66A-1798-48CD-BB54-428C144EBD00}" type="pres">
      <dgm:prSet presAssocID="{27418347-CBBA-4192-890F-7EB372DC1EA4}" presName="rootConnector3" presStyleLbl="asst2" presStyleIdx="9" presStyleCnt="10"/>
      <dgm:spPr/>
    </dgm:pt>
    <dgm:pt modelId="{0C8BDE0A-D0CE-49C7-A8F2-C38737C965BE}" type="pres">
      <dgm:prSet presAssocID="{27418347-CBBA-4192-890F-7EB372DC1EA4}" presName="hierChild6" presStyleCnt="0"/>
      <dgm:spPr/>
    </dgm:pt>
    <dgm:pt modelId="{A542BC1B-C175-4758-B7C8-D4ADA7B7106F}" type="pres">
      <dgm:prSet presAssocID="{27418347-CBBA-4192-890F-7EB372DC1EA4}" presName="hierChild7" presStyleCnt="0"/>
      <dgm:spPr/>
    </dgm:pt>
    <dgm:pt modelId="{3942A18A-2FA0-40BC-A8E4-893C1B1CDCFD}" type="pres">
      <dgm:prSet presAssocID="{523D9C4C-4266-46D2-9FDF-F4CAD91DC908}" presName="hierChild3" presStyleCnt="0"/>
      <dgm:spPr/>
    </dgm:pt>
  </dgm:ptLst>
  <dgm:cxnLst>
    <dgm:cxn modelId="{0264F903-6115-4A4C-9617-48DC340C7656}" type="presOf" srcId="{D2733221-7A44-49AF-9FF6-0F887F79C53F}" destId="{3F289701-FAF6-4FE4-A2CF-F0DF1A9286FA}" srcOrd="0" destOrd="0" presId="urn:microsoft.com/office/officeart/2005/8/layout/orgChart1"/>
    <dgm:cxn modelId="{DA1FB304-C042-4AAC-B174-5083282571CE}" type="presOf" srcId="{55AC5ABA-BB3F-4E86-A869-FE3BB8BCB8D5}" destId="{A5976D37-CB12-4C5B-863D-05869F12CB1A}" srcOrd="1" destOrd="0" presId="urn:microsoft.com/office/officeart/2005/8/layout/orgChart1"/>
    <dgm:cxn modelId="{B742A005-4958-40C9-B63C-CDEE98609ABD}" type="presOf" srcId="{55AC5ABA-BB3F-4E86-A869-FE3BB8BCB8D5}" destId="{DDD7036D-F220-4E6B-B78D-3D04F8589E6A}" srcOrd="0" destOrd="0" presId="urn:microsoft.com/office/officeart/2005/8/layout/orgChart1"/>
    <dgm:cxn modelId="{EFA1360F-B857-4ACE-A201-DF0F7B1E9B79}" srcId="{19B9503B-5453-4CE0-9650-C11676D8BA0E}" destId="{27418347-CBBA-4192-890F-7EB372DC1EA4}" srcOrd="1" destOrd="0" parTransId="{5E52E795-32BE-49B6-A042-1C99C8E089CE}" sibTransId="{C8117F20-54D8-4872-98C1-5A9ABDBBB6F7}"/>
    <dgm:cxn modelId="{7D3D7B19-4B46-4786-9F1E-FBDF37A79AAF}" type="presOf" srcId="{85ED6030-F471-478E-9A05-828304118BA0}" destId="{48E0BE1B-3B50-4BCE-9FB9-7479F11BDE0B}" srcOrd="1" destOrd="0" presId="urn:microsoft.com/office/officeart/2005/8/layout/orgChart1"/>
    <dgm:cxn modelId="{A95CCD1A-0AF8-45B2-A704-1BFA65CEB5A5}" srcId="{ED1323E3-B6DB-42CD-9E5A-7EBB3DDDD9CA}" destId="{0D09D59E-AE21-4E58-9FFD-8AD4C62F88FE}" srcOrd="2" destOrd="0" parTransId="{03D3DEB0-F5DF-4EE5-81A8-DB5C15A230D3}" sibTransId="{2EB347D6-0A1A-4616-B547-F68EEC8FC572}"/>
    <dgm:cxn modelId="{1EEA0221-E115-4398-9F01-24D7D1BEB7EA}" type="presOf" srcId="{7340990A-D4A5-424D-B3EF-99007C3052AB}" destId="{C5E914CB-E989-423F-A18A-5CEC7EA5B3D3}" srcOrd="0" destOrd="0" presId="urn:microsoft.com/office/officeart/2005/8/layout/orgChart1"/>
    <dgm:cxn modelId="{14D94B21-54DC-4F67-AE66-1C2D42744E52}" type="presOf" srcId="{A19967BD-637A-4B74-9C80-511B4A1D6B9D}" destId="{CB29D146-9BAB-40A7-905C-E46B97A1BCCB}" srcOrd="0" destOrd="0" presId="urn:microsoft.com/office/officeart/2005/8/layout/orgChart1"/>
    <dgm:cxn modelId="{766DB422-85A2-49C6-9CBF-03D808ADF959}" type="presOf" srcId="{520D18F9-B686-4CEA-B582-8B3D89719685}" destId="{2E57BE92-580B-4DB1-A8E1-48FA63A37BD2}" srcOrd="0" destOrd="0" presId="urn:microsoft.com/office/officeart/2005/8/layout/orgChart1"/>
    <dgm:cxn modelId="{2E12A424-57CC-4896-92FB-1FFD26C01396}" srcId="{ED1323E3-B6DB-42CD-9E5A-7EBB3DDDD9CA}" destId="{FC709813-F5C5-4E84-8AF3-151213E26DED}" srcOrd="0" destOrd="0" parTransId="{DECC53DA-4F1C-453E-BDFF-3CE1E7E6DFA4}" sibTransId="{1D7EDE6B-AA91-4A8E-A26F-53465DC7130B}"/>
    <dgm:cxn modelId="{6942A225-3D5C-40BD-B0F4-27A7F5B05CDB}" srcId="{523D9C4C-4266-46D2-9FDF-F4CAD91DC908}" destId="{55AC5ABA-BB3F-4E86-A869-FE3BB8BCB8D5}" srcOrd="2" destOrd="0" parTransId="{7BA17DD7-5E3E-4E32-AA76-12B8612CCF84}" sibTransId="{B787C2C2-2729-4185-BDD0-440DDE676D88}"/>
    <dgm:cxn modelId="{CEF6182B-C11F-44FE-9AD1-AD80C152E0B8}" type="presOf" srcId="{27418347-CBBA-4192-890F-7EB372DC1EA4}" destId="{CD4DB66A-1798-48CD-BB54-428C144EBD00}" srcOrd="1" destOrd="0" presId="urn:microsoft.com/office/officeart/2005/8/layout/orgChart1"/>
    <dgm:cxn modelId="{1C424C2E-F483-47A6-9259-04AAD8BA8064}" type="presOf" srcId="{7340990A-D4A5-424D-B3EF-99007C3052AB}" destId="{A988499D-30AE-4C3D-8779-1CFCFD0AEDDA}" srcOrd="1" destOrd="0" presId="urn:microsoft.com/office/officeart/2005/8/layout/orgChart1"/>
    <dgm:cxn modelId="{2A436637-F28E-4349-B399-ABA57500254E}" type="presOf" srcId="{F36B923F-C2B9-4BD9-9122-798659BD7102}" destId="{2848176B-11DB-4FFB-B30F-B98D223BB761}" srcOrd="0" destOrd="0" presId="urn:microsoft.com/office/officeart/2005/8/layout/orgChart1"/>
    <dgm:cxn modelId="{45E3BA3A-0E4B-456D-AB18-F124216B45E1}" type="presOf" srcId="{0D09D59E-AE21-4E58-9FFD-8AD4C62F88FE}" destId="{6D8185E1-E31E-411A-B5FA-A44BB39B8FFC}" srcOrd="1" destOrd="0" presId="urn:microsoft.com/office/officeart/2005/8/layout/orgChart1"/>
    <dgm:cxn modelId="{EBD2B43C-64A5-46E7-81F5-F986F52C0B3E}" type="presOf" srcId="{A19967BD-637A-4B74-9C80-511B4A1D6B9D}" destId="{116E36A9-FFDD-4A3D-8AFA-229108987763}" srcOrd="1" destOrd="0" presId="urn:microsoft.com/office/officeart/2005/8/layout/orgChart1"/>
    <dgm:cxn modelId="{FB63A13E-7321-4342-9A0C-279A06A96888}" srcId="{523D9C4C-4266-46D2-9FDF-F4CAD91DC908}" destId="{ED1323E3-B6DB-42CD-9E5A-7EBB3DDDD9CA}" srcOrd="1" destOrd="0" parTransId="{BC1F819F-D593-410E-9621-BECBD2803BA9}" sibTransId="{BAAE38F2-FE9C-4EF4-9649-A1B879424814}"/>
    <dgm:cxn modelId="{2B81EF5B-2531-453E-913A-B01CDABE68CF}" srcId="{523D9C4C-4266-46D2-9FDF-F4CAD91DC908}" destId="{A36E6AF8-1421-4606-85A4-2745CA3E3F3B}" srcOrd="0" destOrd="0" parTransId="{4F4D7E6C-E58F-4B24-9323-DB55BEADDEFC}" sibTransId="{9D1148D0-65E1-4239-9A72-027794430603}"/>
    <dgm:cxn modelId="{B0504D5F-6E7F-4747-ABB5-4310BB9AE1DC}" type="presOf" srcId="{520D18F9-B686-4CEA-B582-8B3D89719685}" destId="{123E9651-9921-44D2-9543-D48FAE2F0DDE}" srcOrd="1" destOrd="0" presId="urn:microsoft.com/office/officeart/2005/8/layout/orgChart1"/>
    <dgm:cxn modelId="{99FB7261-770E-452E-A6FD-726620CCFA42}" srcId="{A36E6AF8-1421-4606-85A4-2745CA3E3F3B}" destId="{7340990A-D4A5-424D-B3EF-99007C3052AB}" srcOrd="1" destOrd="0" parTransId="{13E6F08B-B3C6-4637-AC15-79C88E150E73}" sibTransId="{8B789D2A-AE03-4882-96E6-1C308A545828}"/>
    <dgm:cxn modelId="{B81B5343-AAFF-41CD-BC72-EE620D28A38C}" type="presOf" srcId="{4F4D7E6C-E58F-4B24-9323-DB55BEADDEFC}" destId="{5B6FBEB5-9575-4974-B35C-B33AF33A6925}" srcOrd="0" destOrd="0" presId="urn:microsoft.com/office/officeart/2005/8/layout/orgChart1"/>
    <dgm:cxn modelId="{8AECD563-4386-47EC-A6CA-CC9B8A614EC0}" type="presOf" srcId="{ED1323E3-B6DB-42CD-9E5A-7EBB3DDDD9CA}" destId="{5E7FEFE8-C6B5-4FE7-91DA-DD89F2437E1A}" srcOrd="1" destOrd="0" presId="urn:microsoft.com/office/officeart/2005/8/layout/orgChart1"/>
    <dgm:cxn modelId="{7B674944-87E7-47F8-898F-85D084E1B76A}" srcId="{A36E6AF8-1421-4606-85A4-2745CA3E3F3B}" destId="{C5CE425B-21B3-4361-B545-61C08D653BE1}" srcOrd="0" destOrd="0" parTransId="{D2733221-7A44-49AF-9FF6-0F887F79C53F}" sibTransId="{430C2AC6-5CF3-4E83-B5ED-1C6F123F7D6B}"/>
    <dgm:cxn modelId="{6F7C9A64-5020-49BD-8209-F23DF214F8A6}" srcId="{55AC5ABA-BB3F-4E86-A869-FE3BB8BCB8D5}" destId="{1A0CDA10-A22F-4BDE-80D6-09CF5E11774A}" srcOrd="0" destOrd="0" parTransId="{ED5722EE-7832-48EE-B0A6-89C8233317CA}" sibTransId="{8BF487AF-BD6E-416E-9FDE-45015F26BD04}"/>
    <dgm:cxn modelId="{1FB5E444-9C7D-4875-B57C-F215590979DF}" type="presOf" srcId="{1A0CDA10-A22F-4BDE-80D6-09CF5E11774A}" destId="{08819D41-F743-4E6D-BCE7-95F1D783B93A}" srcOrd="1" destOrd="0" presId="urn:microsoft.com/office/officeart/2005/8/layout/orgChart1"/>
    <dgm:cxn modelId="{C687C165-F750-4E32-80D8-7ED9D7F1CF60}" type="presOf" srcId="{85ED6030-F471-478E-9A05-828304118BA0}" destId="{9E26F984-CF70-4F22-B207-845C83FCE581}" srcOrd="0" destOrd="0" presId="urn:microsoft.com/office/officeart/2005/8/layout/orgChart1"/>
    <dgm:cxn modelId="{CE0B9746-A6B1-487A-8DF3-21B90C68A6BC}" type="presOf" srcId="{DECC53DA-4F1C-453E-BDFF-3CE1E7E6DFA4}" destId="{6209F604-54B8-4869-896F-B06AE476B86B}" srcOrd="0" destOrd="0" presId="urn:microsoft.com/office/officeart/2005/8/layout/orgChart1"/>
    <dgm:cxn modelId="{E5101D67-E50A-4D43-A85D-E7EF94A7095A}" type="presOf" srcId="{ED5722EE-7832-48EE-B0A6-89C8233317CA}" destId="{D5C6C4B8-F4AB-425B-BA23-5CE8CDBEFA36}" srcOrd="0" destOrd="0" presId="urn:microsoft.com/office/officeart/2005/8/layout/orgChart1"/>
    <dgm:cxn modelId="{B2076B48-D30A-4F07-A83A-74728285A486}" srcId="{ED1323E3-B6DB-42CD-9E5A-7EBB3DDDD9CA}" destId="{A19967BD-637A-4B74-9C80-511B4A1D6B9D}" srcOrd="3" destOrd="0" parTransId="{65992E0C-0548-4892-B1DD-5FABDDC99F4E}" sibTransId="{78271BA3-DC9C-4944-BB24-342CFAD0E17D}"/>
    <dgm:cxn modelId="{959B7C69-A93F-4DC9-82DA-9E04A5B99B72}" type="presOf" srcId="{7BA17DD7-5E3E-4E32-AA76-12B8612CCF84}" destId="{2D7B315F-9E7B-446F-80DF-178E4D35A283}" srcOrd="0" destOrd="0" presId="urn:microsoft.com/office/officeart/2005/8/layout/orgChart1"/>
    <dgm:cxn modelId="{C844FB4A-1A39-40B2-AE63-DB59E361A15D}" type="presOf" srcId="{474663EC-868C-4C1B-A0ED-A00621B1A0DC}" destId="{F879C22D-4D23-4696-A3B3-0A9F564590DF}" srcOrd="0" destOrd="0" presId="urn:microsoft.com/office/officeart/2005/8/layout/orgChart1"/>
    <dgm:cxn modelId="{A7232D56-8E42-4200-BAD4-A37A336B0280}" type="presOf" srcId="{523D9C4C-4266-46D2-9FDF-F4CAD91DC908}" destId="{05B9BE2A-5D09-4742-8343-CCC8FF396870}" srcOrd="1" destOrd="0" presId="urn:microsoft.com/office/officeart/2005/8/layout/orgChart1"/>
    <dgm:cxn modelId="{EEFCCD58-6806-4E96-8911-4C9376D9FFC3}" type="presOf" srcId="{A36E6AF8-1421-4606-85A4-2745CA3E3F3B}" destId="{78959CC6-108D-486A-A4B4-DB44675B43BC}" srcOrd="0" destOrd="0" presId="urn:microsoft.com/office/officeart/2005/8/layout/orgChart1"/>
    <dgm:cxn modelId="{911F6879-FAB4-4DB5-A233-06FC38ED8E4B}" type="presOf" srcId="{36792701-B6A4-4B4F-868F-6D0FCF3EE856}" destId="{FAF8290B-CCC6-4307-BA5F-72F94E589068}" srcOrd="0" destOrd="0" presId="urn:microsoft.com/office/officeart/2005/8/layout/orgChart1"/>
    <dgm:cxn modelId="{C43FBB5A-5F30-4617-9A6C-D54A0B8246C0}" type="presOf" srcId="{13E6F08B-B3C6-4637-AC15-79C88E150E73}" destId="{ED66FA90-1FBC-405D-9C85-0DF8FB568C5E}" srcOrd="0" destOrd="0" presId="urn:microsoft.com/office/officeart/2005/8/layout/orgChart1"/>
    <dgm:cxn modelId="{569DEE80-9435-45EE-8EB3-4F38F8EC24C7}" srcId="{176C47EF-AC02-4302-A38E-4B66A4340D4A}" destId="{523D9C4C-4266-46D2-9FDF-F4CAD91DC908}" srcOrd="0" destOrd="0" parTransId="{457F5E8A-7F8C-406D-9293-ECFC3366ED4F}" sibTransId="{2B799D1A-1149-432E-9BD2-BC09196A8F22}"/>
    <dgm:cxn modelId="{BDE54681-D1D2-4F10-9498-12E5AA0725FD}" type="presOf" srcId="{C5CE425B-21B3-4361-B545-61C08D653BE1}" destId="{C0CBD523-9C73-4065-AC58-148E4994B39B}" srcOrd="0" destOrd="0" presId="urn:microsoft.com/office/officeart/2005/8/layout/orgChart1"/>
    <dgm:cxn modelId="{675D3686-0C78-418C-8E25-9ADFE1672A8B}" srcId="{19B9503B-5453-4CE0-9650-C11676D8BA0E}" destId="{520D18F9-B686-4CEA-B582-8B3D89719685}" srcOrd="0" destOrd="0" parTransId="{474663EC-868C-4C1B-A0ED-A00621B1A0DC}" sibTransId="{49D646FE-2A87-45FF-BB29-C128AFC14909}"/>
    <dgm:cxn modelId="{1E374A8D-AA67-4A53-9125-053677B4CA8F}" type="presOf" srcId="{65992E0C-0548-4892-B1DD-5FABDDC99F4E}" destId="{AE093D85-C5FD-42DD-841A-E93FC16F89D4}" srcOrd="0" destOrd="0" presId="urn:microsoft.com/office/officeart/2005/8/layout/orgChart1"/>
    <dgm:cxn modelId="{4BB3798D-63E6-4235-9B68-257E462CF9EC}" type="presOf" srcId="{19B9503B-5453-4CE0-9650-C11676D8BA0E}" destId="{B547FC0A-8946-4D0E-9006-052F16735569}" srcOrd="0" destOrd="0" presId="urn:microsoft.com/office/officeart/2005/8/layout/orgChart1"/>
    <dgm:cxn modelId="{153B0591-20CC-4C5A-A2FB-1C6F73EDB4F7}" srcId="{55AC5ABA-BB3F-4E86-A869-FE3BB8BCB8D5}" destId="{36792701-B6A4-4B4F-868F-6D0FCF3EE856}" srcOrd="1" destOrd="0" parTransId="{06893E43-11B2-4E94-AC1B-5D39BFD38BE2}" sibTransId="{7793C392-BDED-4506-B38C-F1B2C057ED1B}"/>
    <dgm:cxn modelId="{5A8F9298-9E8D-4EC6-8553-18A64B3C6B11}" type="presOf" srcId="{C5CE425B-21B3-4361-B545-61C08D653BE1}" destId="{C28931CB-B37C-4E15-9E37-2A815703734E}" srcOrd="1" destOrd="0" presId="urn:microsoft.com/office/officeart/2005/8/layout/orgChart1"/>
    <dgm:cxn modelId="{218A619F-455E-443E-93D5-50ACD462D6BD}" type="presOf" srcId="{06893E43-11B2-4E94-AC1B-5D39BFD38BE2}" destId="{63C289ED-8BE3-41A1-BAC0-C387F759CF6B}" srcOrd="0" destOrd="0" presId="urn:microsoft.com/office/officeart/2005/8/layout/orgChart1"/>
    <dgm:cxn modelId="{B602BBA4-D64D-4120-BEC5-E0A6CC9103D9}" type="presOf" srcId="{FC709813-F5C5-4E84-8AF3-151213E26DED}" destId="{99EEF30A-3F0B-4B97-9BEB-E0B22AE97C1B}" srcOrd="0" destOrd="0" presId="urn:microsoft.com/office/officeart/2005/8/layout/orgChart1"/>
    <dgm:cxn modelId="{627A3DA9-0F4E-47E0-B213-F6B390F4CB55}" type="presOf" srcId="{0D09D59E-AE21-4E58-9FFD-8AD4C62F88FE}" destId="{C24DD7A2-CC09-45B6-AB78-8AC93CE4CF39}" srcOrd="0" destOrd="0" presId="urn:microsoft.com/office/officeart/2005/8/layout/orgChart1"/>
    <dgm:cxn modelId="{3676F3AC-13C6-4794-BEFC-DFEB3598873F}" srcId="{523D9C4C-4266-46D2-9FDF-F4CAD91DC908}" destId="{19B9503B-5453-4CE0-9650-C11676D8BA0E}" srcOrd="3" destOrd="0" parTransId="{B4D86042-AF87-4A1A-9B8B-2CB87BB38892}" sibTransId="{F09AA64B-1EC8-4381-A0F3-0B06380B03B7}"/>
    <dgm:cxn modelId="{85CE66AD-C4DC-486B-960E-AE43D318821E}" type="presOf" srcId="{03D3DEB0-F5DF-4EE5-81A8-DB5C15A230D3}" destId="{627F31A7-A3B9-4F24-85F8-76E06ADCEF7B}" srcOrd="0" destOrd="0" presId="urn:microsoft.com/office/officeart/2005/8/layout/orgChart1"/>
    <dgm:cxn modelId="{D66ED6B6-2D49-4756-B933-3D77E0B2A30A}" type="presOf" srcId="{27418347-CBBA-4192-890F-7EB372DC1EA4}" destId="{F2CE8C8F-7787-4E0E-B3B9-3FAE43720CBE}" srcOrd="0" destOrd="0" presId="urn:microsoft.com/office/officeart/2005/8/layout/orgChart1"/>
    <dgm:cxn modelId="{C4FD16B8-75EB-462D-B826-0868BD06E1FD}" type="presOf" srcId="{19B9503B-5453-4CE0-9650-C11676D8BA0E}" destId="{F1DB10F5-7E89-4B6D-B124-321633DCF5A5}" srcOrd="1" destOrd="0" presId="urn:microsoft.com/office/officeart/2005/8/layout/orgChart1"/>
    <dgm:cxn modelId="{A9ADDFB9-34BD-44E2-A2ED-92C6886A3AEF}" srcId="{ED1323E3-B6DB-42CD-9E5A-7EBB3DDDD9CA}" destId="{85ED6030-F471-478E-9A05-828304118BA0}" srcOrd="1" destOrd="0" parTransId="{F36B923F-C2B9-4BD9-9122-798659BD7102}" sibTransId="{1A89D888-D0EA-420D-AB92-99AD3E44B340}"/>
    <dgm:cxn modelId="{14C397C4-3598-4A3D-A8C4-4346751D1F9F}" type="presOf" srcId="{A36E6AF8-1421-4606-85A4-2745CA3E3F3B}" destId="{50FAB6EC-CCF7-4521-A217-07DDB2041121}" srcOrd="1" destOrd="0" presId="urn:microsoft.com/office/officeart/2005/8/layout/orgChart1"/>
    <dgm:cxn modelId="{ECA50BD0-9801-4388-BBB1-9CC36A90E7D3}" type="presOf" srcId="{FC709813-F5C5-4E84-8AF3-151213E26DED}" destId="{D6B4680A-036F-453B-A8FC-08315FE0DDF1}" srcOrd="1" destOrd="0" presId="urn:microsoft.com/office/officeart/2005/8/layout/orgChart1"/>
    <dgm:cxn modelId="{222C3BD0-6CA0-440B-B3F4-5A1396ABEF6C}" type="presOf" srcId="{BC1F819F-D593-410E-9621-BECBD2803BA9}" destId="{9F3F03ED-DA27-4A44-8381-602EF5A21FBF}" srcOrd="0" destOrd="0" presId="urn:microsoft.com/office/officeart/2005/8/layout/orgChart1"/>
    <dgm:cxn modelId="{85913AD1-1957-4087-88F8-EDE8D261E325}" type="presOf" srcId="{B4D86042-AF87-4A1A-9B8B-2CB87BB38892}" destId="{97970720-4C3B-4448-B6A2-3545CFE89786}" srcOrd="0" destOrd="0" presId="urn:microsoft.com/office/officeart/2005/8/layout/orgChart1"/>
    <dgm:cxn modelId="{770148E2-222E-4C8F-9741-1F887F93EA17}" type="presOf" srcId="{ED1323E3-B6DB-42CD-9E5A-7EBB3DDDD9CA}" destId="{46A4F1EB-4EE1-4EF1-B800-A443BAEABBF7}" srcOrd="0" destOrd="0" presId="urn:microsoft.com/office/officeart/2005/8/layout/orgChart1"/>
    <dgm:cxn modelId="{765223E7-CDF8-4AFB-A6A1-5E7174565669}" type="presOf" srcId="{176C47EF-AC02-4302-A38E-4B66A4340D4A}" destId="{1D1BA1E8-67F6-4117-B93C-6044632394FC}" srcOrd="0" destOrd="0" presId="urn:microsoft.com/office/officeart/2005/8/layout/orgChart1"/>
    <dgm:cxn modelId="{EBAED4EE-84E6-4F2A-A131-BE113534DE27}" type="presOf" srcId="{36792701-B6A4-4B4F-868F-6D0FCF3EE856}" destId="{C4E9194D-94F8-4F7B-A612-586033A85CA6}" srcOrd="1" destOrd="0" presId="urn:microsoft.com/office/officeart/2005/8/layout/orgChart1"/>
    <dgm:cxn modelId="{E94A22F9-E76E-4A43-A6C6-A9DC3B1B2452}" type="presOf" srcId="{1A0CDA10-A22F-4BDE-80D6-09CF5E11774A}" destId="{CFC8817A-9BB9-4687-8253-A42098711CFE}" srcOrd="0" destOrd="0" presId="urn:microsoft.com/office/officeart/2005/8/layout/orgChart1"/>
    <dgm:cxn modelId="{CB64F0FE-22EA-4A41-AE40-C88849DDB2F6}" type="presOf" srcId="{523D9C4C-4266-46D2-9FDF-F4CAD91DC908}" destId="{BAB64A5A-FA2D-4CD1-865C-83BC529F517F}" srcOrd="0" destOrd="0" presId="urn:microsoft.com/office/officeart/2005/8/layout/orgChart1"/>
    <dgm:cxn modelId="{0E027CFF-8330-4DA0-9212-01E2CF2D91E8}" type="presOf" srcId="{5E52E795-32BE-49B6-A042-1C99C8E089CE}" destId="{B21C95D2-69EE-4E32-8989-A0BB81964AE8}" srcOrd="0" destOrd="0" presId="urn:microsoft.com/office/officeart/2005/8/layout/orgChart1"/>
    <dgm:cxn modelId="{3E74DB01-C82D-4271-B379-787AD7E14364}" type="presParOf" srcId="{1D1BA1E8-67F6-4117-B93C-6044632394FC}" destId="{2A38620B-3064-478E-A898-55E7030C280F}" srcOrd="0" destOrd="0" presId="urn:microsoft.com/office/officeart/2005/8/layout/orgChart1"/>
    <dgm:cxn modelId="{F795A24B-657A-4191-90B5-8B3ED318AE64}" type="presParOf" srcId="{2A38620B-3064-478E-A898-55E7030C280F}" destId="{3BAB936A-3220-4E8D-9847-C20E3F722B93}" srcOrd="0" destOrd="0" presId="urn:microsoft.com/office/officeart/2005/8/layout/orgChart1"/>
    <dgm:cxn modelId="{0AF1989C-D545-41A2-80CF-F68FADE2F621}" type="presParOf" srcId="{3BAB936A-3220-4E8D-9847-C20E3F722B93}" destId="{BAB64A5A-FA2D-4CD1-865C-83BC529F517F}" srcOrd="0" destOrd="0" presId="urn:microsoft.com/office/officeart/2005/8/layout/orgChart1"/>
    <dgm:cxn modelId="{46C2E9CD-BB18-415B-BFBE-B81209E132C0}" type="presParOf" srcId="{3BAB936A-3220-4E8D-9847-C20E3F722B93}" destId="{05B9BE2A-5D09-4742-8343-CCC8FF396870}" srcOrd="1" destOrd="0" presId="urn:microsoft.com/office/officeart/2005/8/layout/orgChart1"/>
    <dgm:cxn modelId="{97F8DC15-E370-4F4B-8242-14B7661D646F}" type="presParOf" srcId="{2A38620B-3064-478E-A898-55E7030C280F}" destId="{D8039212-DC12-4AA3-88A4-D30717D55C2D}" srcOrd="1" destOrd="0" presId="urn:microsoft.com/office/officeart/2005/8/layout/orgChart1"/>
    <dgm:cxn modelId="{617A4CC3-63A1-488E-A9D0-C61589737D2D}" type="presParOf" srcId="{D8039212-DC12-4AA3-88A4-D30717D55C2D}" destId="{5B6FBEB5-9575-4974-B35C-B33AF33A6925}" srcOrd="0" destOrd="0" presId="urn:microsoft.com/office/officeart/2005/8/layout/orgChart1"/>
    <dgm:cxn modelId="{B76AE50E-4D79-4E1C-A144-BA3C04F07844}" type="presParOf" srcId="{D8039212-DC12-4AA3-88A4-D30717D55C2D}" destId="{172A0396-DD2D-4AC4-8E37-81709362B02F}" srcOrd="1" destOrd="0" presId="urn:microsoft.com/office/officeart/2005/8/layout/orgChart1"/>
    <dgm:cxn modelId="{FF2CAEA1-A417-4690-BBE8-DEAAB1142356}" type="presParOf" srcId="{172A0396-DD2D-4AC4-8E37-81709362B02F}" destId="{1E14EA5A-9083-44E1-8725-682C617A33BC}" srcOrd="0" destOrd="0" presId="urn:microsoft.com/office/officeart/2005/8/layout/orgChart1"/>
    <dgm:cxn modelId="{4BE525EA-96A3-4D74-B6CC-611110334F0C}" type="presParOf" srcId="{1E14EA5A-9083-44E1-8725-682C617A33BC}" destId="{78959CC6-108D-486A-A4B4-DB44675B43BC}" srcOrd="0" destOrd="0" presId="urn:microsoft.com/office/officeart/2005/8/layout/orgChart1"/>
    <dgm:cxn modelId="{7A437304-55D1-450F-A345-21BABF4D1399}" type="presParOf" srcId="{1E14EA5A-9083-44E1-8725-682C617A33BC}" destId="{50FAB6EC-CCF7-4521-A217-07DDB2041121}" srcOrd="1" destOrd="0" presId="urn:microsoft.com/office/officeart/2005/8/layout/orgChart1"/>
    <dgm:cxn modelId="{F5121893-8257-40D7-B3FA-23F10269B56B}" type="presParOf" srcId="{172A0396-DD2D-4AC4-8E37-81709362B02F}" destId="{6B8F4BDE-E9BF-40B5-B90C-6A387E2CFA9D}" srcOrd="1" destOrd="0" presId="urn:microsoft.com/office/officeart/2005/8/layout/orgChart1"/>
    <dgm:cxn modelId="{FB2B602A-90EF-4AE1-BD94-55FE6612F32F}" type="presParOf" srcId="{172A0396-DD2D-4AC4-8E37-81709362B02F}" destId="{6B07344F-16AC-4592-A277-1C46D34BF968}" srcOrd="2" destOrd="0" presId="urn:microsoft.com/office/officeart/2005/8/layout/orgChart1"/>
    <dgm:cxn modelId="{E2A98BB4-DF08-416A-8AAF-4E59A3A59793}" type="presParOf" srcId="{6B07344F-16AC-4592-A277-1C46D34BF968}" destId="{3F289701-FAF6-4FE4-A2CF-F0DF1A9286FA}" srcOrd="0" destOrd="0" presId="urn:microsoft.com/office/officeart/2005/8/layout/orgChart1"/>
    <dgm:cxn modelId="{BCC055FC-48C1-4652-9D9A-85D2CFF2FC60}" type="presParOf" srcId="{6B07344F-16AC-4592-A277-1C46D34BF968}" destId="{65325A28-5562-412A-B538-2E0D12E30ABB}" srcOrd="1" destOrd="0" presId="urn:microsoft.com/office/officeart/2005/8/layout/orgChart1"/>
    <dgm:cxn modelId="{122CA80D-B0CE-4141-8A7F-67E20444AE6C}" type="presParOf" srcId="{65325A28-5562-412A-B538-2E0D12E30ABB}" destId="{ECCD537F-A68F-481D-8597-3DA67C3D771A}" srcOrd="0" destOrd="0" presId="urn:microsoft.com/office/officeart/2005/8/layout/orgChart1"/>
    <dgm:cxn modelId="{5035A743-CB74-4E49-A50C-6C921BD0E68F}" type="presParOf" srcId="{ECCD537F-A68F-481D-8597-3DA67C3D771A}" destId="{C0CBD523-9C73-4065-AC58-148E4994B39B}" srcOrd="0" destOrd="0" presId="urn:microsoft.com/office/officeart/2005/8/layout/orgChart1"/>
    <dgm:cxn modelId="{2BB5487C-B89F-410E-9DA8-2A018B2C006A}" type="presParOf" srcId="{ECCD537F-A68F-481D-8597-3DA67C3D771A}" destId="{C28931CB-B37C-4E15-9E37-2A815703734E}" srcOrd="1" destOrd="0" presId="urn:microsoft.com/office/officeart/2005/8/layout/orgChart1"/>
    <dgm:cxn modelId="{E5C2E09A-F361-4AA7-ABB1-A1C35BD7E0C3}" type="presParOf" srcId="{65325A28-5562-412A-B538-2E0D12E30ABB}" destId="{B30F816C-D5DE-48C6-974E-3AD143F52186}" srcOrd="1" destOrd="0" presId="urn:microsoft.com/office/officeart/2005/8/layout/orgChart1"/>
    <dgm:cxn modelId="{B9DD564F-5C14-436C-91D3-063FCE47091F}" type="presParOf" srcId="{65325A28-5562-412A-B538-2E0D12E30ABB}" destId="{DD50F200-10E1-41C1-ABB6-2E551A5684A6}" srcOrd="2" destOrd="0" presId="urn:microsoft.com/office/officeart/2005/8/layout/orgChart1"/>
    <dgm:cxn modelId="{4FF5158A-740D-4794-924C-5161F3370B69}" type="presParOf" srcId="{6B07344F-16AC-4592-A277-1C46D34BF968}" destId="{ED66FA90-1FBC-405D-9C85-0DF8FB568C5E}" srcOrd="2" destOrd="0" presId="urn:microsoft.com/office/officeart/2005/8/layout/orgChart1"/>
    <dgm:cxn modelId="{A24D55A8-71E7-4747-8C82-0A6FCA497FA8}" type="presParOf" srcId="{6B07344F-16AC-4592-A277-1C46D34BF968}" destId="{05EDB868-3B7A-4125-995B-F788412D6DCA}" srcOrd="3" destOrd="0" presId="urn:microsoft.com/office/officeart/2005/8/layout/orgChart1"/>
    <dgm:cxn modelId="{F8F2F586-130D-4409-A1C9-5B79F48CF98A}" type="presParOf" srcId="{05EDB868-3B7A-4125-995B-F788412D6DCA}" destId="{0DCC6B59-D1DB-4398-86BC-89ACDD7EF304}" srcOrd="0" destOrd="0" presId="urn:microsoft.com/office/officeart/2005/8/layout/orgChart1"/>
    <dgm:cxn modelId="{3F27F40B-3C8D-4BB9-9FB6-2DFC7FC2744D}" type="presParOf" srcId="{0DCC6B59-D1DB-4398-86BC-89ACDD7EF304}" destId="{C5E914CB-E989-423F-A18A-5CEC7EA5B3D3}" srcOrd="0" destOrd="0" presId="urn:microsoft.com/office/officeart/2005/8/layout/orgChart1"/>
    <dgm:cxn modelId="{0D72B3D6-2647-4529-BB9A-78184A79DE02}" type="presParOf" srcId="{0DCC6B59-D1DB-4398-86BC-89ACDD7EF304}" destId="{A988499D-30AE-4C3D-8779-1CFCFD0AEDDA}" srcOrd="1" destOrd="0" presId="urn:microsoft.com/office/officeart/2005/8/layout/orgChart1"/>
    <dgm:cxn modelId="{4A26E288-847A-490D-BEF5-EDF1A1DF616A}" type="presParOf" srcId="{05EDB868-3B7A-4125-995B-F788412D6DCA}" destId="{5EBC7701-60ED-4E05-9729-912A00D0331D}" srcOrd="1" destOrd="0" presId="urn:microsoft.com/office/officeart/2005/8/layout/orgChart1"/>
    <dgm:cxn modelId="{EAE5E9FF-CA26-40E8-90BF-BE08FA818081}" type="presParOf" srcId="{05EDB868-3B7A-4125-995B-F788412D6DCA}" destId="{E8729C07-D87B-4E5E-9F11-88F9BD56874D}" srcOrd="2" destOrd="0" presId="urn:microsoft.com/office/officeart/2005/8/layout/orgChart1"/>
    <dgm:cxn modelId="{A47132AE-D2C8-4444-8EC8-E8E85AA5DE10}" type="presParOf" srcId="{D8039212-DC12-4AA3-88A4-D30717D55C2D}" destId="{9F3F03ED-DA27-4A44-8381-602EF5A21FBF}" srcOrd="2" destOrd="0" presId="urn:microsoft.com/office/officeart/2005/8/layout/orgChart1"/>
    <dgm:cxn modelId="{4F25EF14-F73B-4263-B346-495A2189D4FA}" type="presParOf" srcId="{D8039212-DC12-4AA3-88A4-D30717D55C2D}" destId="{33AF8067-0E01-4C2C-9967-23DF80DD87F1}" srcOrd="3" destOrd="0" presId="urn:microsoft.com/office/officeart/2005/8/layout/orgChart1"/>
    <dgm:cxn modelId="{9F0DE531-3958-4822-A7ED-AD5BF7DAB29E}" type="presParOf" srcId="{33AF8067-0E01-4C2C-9967-23DF80DD87F1}" destId="{2390DB91-D359-487A-9C18-6D6394957419}" srcOrd="0" destOrd="0" presId="urn:microsoft.com/office/officeart/2005/8/layout/orgChart1"/>
    <dgm:cxn modelId="{80AD783C-7F9C-454F-9387-705DA503A8B8}" type="presParOf" srcId="{2390DB91-D359-487A-9C18-6D6394957419}" destId="{46A4F1EB-4EE1-4EF1-B800-A443BAEABBF7}" srcOrd="0" destOrd="0" presId="urn:microsoft.com/office/officeart/2005/8/layout/orgChart1"/>
    <dgm:cxn modelId="{BEA8A89F-884F-4537-A0CB-B4A0C73F3907}" type="presParOf" srcId="{2390DB91-D359-487A-9C18-6D6394957419}" destId="{5E7FEFE8-C6B5-4FE7-91DA-DD89F2437E1A}" srcOrd="1" destOrd="0" presId="urn:microsoft.com/office/officeart/2005/8/layout/orgChart1"/>
    <dgm:cxn modelId="{25F0C9C7-4398-466C-801C-1574B11CAAEE}" type="presParOf" srcId="{33AF8067-0E01-4C2C-9967-23DF80DD87F1}" destId="{EA26DEE0-7C65-4CEF-BC85-B2E8E7BE39B1}" srcOrd="1" destOrd="0" presId="urn:microsoft.com/office/officeart/2005/8/layout/orgChart1"/>
    <dgm:cxn modelId="{0F10D111-878E-4564-9E3E-E1F7732E75BD}" type="presParOf" srcId="{33AF8067-0E01-4C2C-9967-23DF80DD87F1}" destId="{F7D55A03-5B09-441E-BBD7-B241392AEC05}" srcOrd="2" destOrd="0" presId="urn:microsoft.com/office/officeart/2005/8/layout/orgChart1"/>
    <dgm:cxn modelId="{AB295CEF-8CE8-4D2E-A072-A5A6BD0CE709}" type="presParOf" srcId="{F7D55A03-5B09-441E-BBD7-B241392AEC05}" destId="{6209F604-54B8-4869-896F-B06AE476B86B}" srcOrd="0" destOrd="0" presId="urn:microsoft.com/office/officeart/2005/8/layout/orgChart1"/>
    <dgm:cxn modelId="{D1D5AB34-850C-4E60-A09C-05294288DA7B}" type="presParOf" srcId="{F7D55A03-5B09-441E-BBD7-B241392AEC05}" destId="{7ECF14CF-387B-4674-B892-F01BE59A1BF7}" srcOrd="1" destOrd="0" presId="urn:microsoft.com/office/officeart/2005/8/layout/orgChart1"/>
    <dgm:cxn modelId="{55424FEF-7454-4D7D-BC06-CF7A1B90901E}" type="presParOf" srcId="{7ECF14CF-387B-4674-B892-F01BE59A1BF7}" destId="{63582950-FA80-4FBD-B9D1-445F9C80C2FD}" srcOrd="0" destOrd="0" presId="urn:microsoft.com/office/officeart/2005/8/layout/orgChart1"/>
    <dgm:cxn modelId="{BA8DA614-D4DF-4FEB-91C5-55837A448933}" type="presParOf" srcId="{63582950-FA80-4FBD-B9D1-445F9C80C2FD}" destId="{99EEF30A-3F0B-4B97-9BEB-E0B22AE97C1B}" srcOrd="0" destOrd="0" presId="urn:microsoft.com/office/officeart/2005/8/layout/orgChart1"/>
    <dgm:cxn modelId="{A1AFC062-AFA4-43F4-8435-832F63AB36AC}" type="presParOf" srcId="{63582950-FA80-4FBD-B9D1-445F9C80C2FD}" destId="{D6B4680A-036F-453B-A8FC-08315FE0DDF1}" srcOrd="1" destOrd="0" presId="urn:microsoft.com/office/officeart/2005/8/layout/orgChart1"/>
    <dgm:cxn modelId="{34DB5300-83AC-44E4-A465-5ADBDEBB120C}" type="presParOf" srcId="{7ECF14CF-387B-4674-B892-F01BE59A1BF7}" destId="{A61F61FE-43B7-4939-AFBD-A0BB6F5E970E}" srcOrd="1" destOrd="0" presId="urn:microsoft.com/office/officeart/2005/8/layout/orgChart1"/>
    <dgm:cxn modelId="{41D2AB9E-B5DF-4069-B4A3-55E6845F4CC9}" type="presParOf" srcId="{7ECF14CF-387B-4674-B892-F01BE59A1BF7}" destId="{3FA1A223-293F-48B5-8639-880A67C0FB56}" srcOrd="2" destOrd="0" presId="urn:microsoft.com/office/officeart/2005/8/layout/orgChart1"/>
    <dgm:cxn modelId="{CDDD21FC-93FA-4759-AE22-C72F3138BFB0}" type="presParOf" srcId="{F7D55A03-5B09-441E-BBD7-B241392AEC05}" destId="{2848176B-11DB-4FFB-B30F-B98D223BB761}" srcOrd="2" destOrd="0" presId="urn:microsoft.com/office/officeart/2005/8/layout/orgChart1"/>
    <dgm:cxn modelId="{9D4A99BC-8447-4856-BC81-6E62692D92CC}" type="presParOf" srcId="{F7D55A03-5B09-441E-BBD7-B241392AEC05}" destId="{7EDA6135-A16E-42BB-808F-9288E1CEA292}" srcOrd="3" destOrd="0" presId="urn:microsoft.com/office/officeart/2005/8/layout/orgChart1"/>
    <dgm:cxn modelId="{5795FD2D-0BC4-4C8B-84BB-9CFCB45A16A3}" type="presParOf" srcId="{7EDA6135-A16E-42BB-808F-9288E1CEA292}" destId="{AFF62E18-D923-4FA5-9B63-7D918F9CA0F8}" srcOrd="0" destOrd="0" presId="urn:microsoft.com/office/officeart/2005/8/layout/orgChart1"/>
    <dgm:cxn modelId="{240EE738-7B9B-4213-AC41-BECB8D5EB353}" type="presParOf" srcId="{AFF62E18-D923-4FA5-9B63-7D918F9CA0F8}" destId="{9E26F984-CF70-4F22-B207-845C83FCE581}" srcOrd="0" destOrd="0" presId="urn:microsoft.com/office/officeart/2005/8/layout/orgChart1"/>
    <dgm:cxn modelId="{9B1E4584-26D3-4B0B-8515-69274554B909}" type="presParOf" srcId="{AFF62E18-D923-4FA5-9B63-7D918F9CA0F8}" destId="{48E0BE1B-3B50-4BCE-9FB9-7479F11BDE0B}" srcOrd="1" destOrd="0" presId="urn:microsoft.com/office/officeart/2005/8/layout/orgChart1"/>
    <dgm:cxn modelId="{C232C92C-DFDE-4B7B-9963-0BFE81941A03}" type="presParOf" srcId="{7EDA6135-A16E-42BB-808F-9288E1CEA292}" destId="{3DAD4179-6029-4295-AF97-BD084AEC5D95}" srcOrd="1" destOrd="0" presId="urn:microsoft.com/office/officeart/2005/8/layout/orgChart1"/>
    <dgm:cxn modelId="{A91A5185-4664-4457-802B-C9320739D04B}" type="presParOf" srcId="{7EDA6135-A16E-42BB-808F-9288E1CEA292}" destId="{344BA281-50EA-4EA3-AB0F-043C8699DCB0}" srcOrd="2" destOrd="0" presId="urn:microsoft.com/office/officeart/2005/8/layout/orgChart1"/>
    <dgm:cxn modelId="{7395F8DC-5C93-468A-9B93-3EFF6CD2053C}" type="presParOf" srcId="{F7D55A03-5B09-441E-BBD7-B241392AEC05}" destId="{627F31A7-A3B9-4F24-85F8-76E06ADCEF7B}" srcOrd="4" destOrd="0" presId="urn:microsoft.com/office/officeart/2005/8/layout/orgChart1"/>
    <dgm:cxn modelId="{A6F0110C-0C20-46DC-9974-8EE534A324FC}" type="presParOf" srcId="{F7D55A03-5B09-441E-BBD7-B241392AEC05}" destId="{26344250-8939-4C42-B86E-557D8049FDB5}" srcOrd="5" destOrd="0" presId="urn:microsoft.com/office/officeart/2005/8/layout/orgChart1"/>
    <dgm:cxn modelId="{C157C51E-D7F0-4A77-B394-2E599552173F}" type="presParOf" srcId="{26344250-8939-4C42-B86E-557D8049FDB5}" destId="{2EE7E4DC-FC20-4C22-AD49-1D8B9292F199}" srcOrd="0" destOrd="0" presId="urn:microsoft.com/office/officeart/2005/8/layout/orgChart1"/>
    <dgm:cxn modelId="{07E10531-C9B2-4424-A2FA-679E1341EAE6}" type="presParOf" srcId="{2EE7E4DC-FC20-4C22-AD49-1D8B9292F199}" destId="{C24DD7A2-CC09-45B6-AB78-8AC93CE4CF39}" srcOrd="0" destOrd="0" presId="urn:microsoft.com/office/officeart/2005/8/layout/orgChart1"/>
    <dgm:cxn modelId="{5343F403-BF06-4DB2-BA3A-928B7B622A21}" type="presParOf" srcId="{2EE7E4DC-FC20-4C22-AD49-1D8B9292F199}" destId="{6D8185E1-E31E-411A-B5FA-A44BB39B8FFC}" srcOrd="1" destOrd="0" presId="urn:microsoft.com/office/officeart/2005/8/layout/orgChart1"/>
    <dgm:cxn modelId="{BECD01F9-CD83-4872-839E-70C2AB82BC1A}" type="presParOf" srcId="{26344250-8939-4C42-B86E-557D8049FDB5}" destId="{03E040ED-1C37-441D-9EFC-B349A567567A}" srcOrd="1" destOrd="0" presId="urn:microsoft.com/office/officeart/2005/8/layout/orgChart1"/>
    <dgm:cxn modelId="{2E9F853C-24CF-408B-B571-65100685157C}" type="presParOf" srcId="{26344250-8939-4C42-B86E-557D8049FDB5}" destId="{D5E05F4F-BF6A-4C74-9A89-C6D6C94631A2}" srcOrd="2" destOrd="0" presId="urn:microsoft.com/office/officeart/2005/8/layout/orgChart1"/>
    <dgm:cxn modelId="{DD267D6A-F0AA-4251-A427-A0DA71309A3B}" type="presParOf" srcId="{F7D55A03-5B09-441E-BBD7-B241392AEC05}" destId="{AE093D85-C5FD-42DD-841A-E93FC16F89D4}" srcOrd="6" destOrd="0" presId="urn:microsoft.com/office/officeart/2005/8/layout/orgChart1"/>
    <dgm:cxn modelId="{7BE35313-3D4F-4998-B876-B5C4E52F0831}" type="presParOf" srcId="{F7D55A03-5B09-441E-BBD7-B241392AEC05}" destId="{E1E56E9C-3ADD-4B6C-AB68-5BCEA1C0A0C4}" srcOrd="7" destOrd="0" presId="urn:microsoft.com/office/officeart/2005/8/layout/orgChart1"/>
    <dgm:cxn modelId="{6B0DAA49-5389-4B0C-9AAB-2A12FB554860}" type="presParOf" srcId="{E1E56E9C-3ADD-4B6C-AB68-5BCEA1C0A0C4}" destId="{6E651C44-17BA-48F2-ABE0-579940DC9F5C}" srcOrd="0" destOrd="0" presId="urn:microsoft.com/office/officeart/2005/8/layout/orgChart1"/>
    <dgm:cxn modelId="{E03AF360-6CAA-4CE2-B4F1-2B90996FA3E8}" type="presParOf" srcId="{6E651C44-17BA-48F2-ABE0-579940DC9F5C}" destId="{CB29D146-9BAB-40A7-905C-E46B97A1BCCB}" srcOrd="0" destOrd="0" presId="urn:microsoft.com/office/officeart/2005/8/layout/orgChart1"/>
    <dgm:cxn modelId="{1DF3B61F-64D1-4F85-8A78-515E6AA5D6DF}" type="presParOf" srcId="{6E651C44-17BA-48F2-ABE0-579940DC9F5C}" destId="{116E36A9-FFDD-4A3D-8AFA-229108987763}" srcOrd="1" destOrd="0" presId="urn:microsoft.com/office/officeart/2005/8/layout/orgChart1"/>
    <dgm:cxn modelId="{D3B1F9FF-2B16-4E1A-B2A1-CBDCA35182E1}" type="presParOf" srcId="{E1E56E9C-3ADD-4B6C-AB68-5BCEA1C0A0C4}" destId="{6D9410ED-B724-4736-BC09-F89BA411B121}" srcOrd="1" destOrd="0" presId="urn:microsoft.com/office/officeart/2005/8/layout/orgChart1"/>
    <dgm:cxn modelId="{3B274A51-91EE-44BB-8FE1-EC57EBA7DAEE}" type="presParOf" srcId="{E1E56E9C-3ADD-4B6C-AB68-5BCEA1C0A0C4}" destId="{C1957227-76C3-4902-8CB3-54A928366A30}" srcOrd="2" destOrd="0" presId="urn:microsoft.com/office/officeart/2005/8/layout/orgChart1"/>
    <dgm:cxn modelId="{6ECA251B-24CA-46AE-B0D1-3C22427D5B81}" type="presParOf" srcId="{D8039212-DC12-4AA3-88A4-D30717D55C2D}" destId="{2D7B315F-9E7B-446F-80DF-178E4D35A283}" srcOrd="4" destOrd="0" presId="urn:microsoft.com/office/officeart/2005/8/layout/orgChart1"/>
    <dgm:cxn modelId="{ED5FB911-2644-4EAD-A415-3086A353A4D5}" type="presParOf" srcId="{D8039212-DC12-4AA3-88A4-D30717D55C2D}" destId="{E7549ABF-0CD9-47EE-B6AF-6B62F813CE78}" srcOrd="5" destOrd="0" presId="urn:microsoft.com/office/officeart/2005/8/layout/orgChart1"/>
    <dgm:cxn modelId="{A1E5CF3B-F678-45A5-9076-608E0B76DC68}" type="presParOf" srcId="{E7549ABF-0CD9-47EE-B6AF-6B62F813CE78}" destId="{2F2F8D49-9955-4FB7-A1A7-294E16FD536D}" srcOrd="0" destOrd="0" presId="urn:microsoft.com/office/officeart/2005/8/layout/orgChart1"/>
    <dgm:cxn modelId="{515E209C-AF82-4F00-BC1D-C446ACDD192D}" type="presParOf" srcId="{2F2F8D49-9955-4FB7-A1A7-294E16FD536D}" destId="{DDD7036D-F220-4E6B-B78D-3D04F8589E6A}" srcOrd="0" destOrd="0" presId="urn:microsoft.com/office/officeart/2005/8/layout/orgChart1"/>
    <dgm:cxn modelId="{DED587A9-21EE-4CD8-9FE3-62D84629E3E5}" type="presParOf" srcId="{2F2F8D49-9955-4FB7-A1A7-294E16FD536D}" destId="{A5976D37-CB12-4C5B-863D-05869F12CB1A}" srcOrd="1" destOrd="0" presId="urn:microsoft.com/office/officeart/2005/8/layout/orgChart1"/>
    <dgm:cxn modelId="{FA94C616-903B-4031-96F7-651DB6BAE41D}" type="presParOf" srcId="{E7549ABF-0CD9-47EE-B6AF-6B62F813CE78}" destId="{20A8B1AA-2C40-4880-ADC8-2E2F5C80648E}" srcOrd="1" destOrd="0" presId="urn:microsoft.com/office/officeart/2005/8/layout/orgChart1"/>
    <dgm:cxn modelId="{0DAD4BD1-76AC-4E4E-B62F-14D1EBE45CFD}" type="presParOf" srcId="{E7549ABF-0CD9-47EE-B6AF-6B62F813CE78}" destId="{19A30B3B-874F-4B80-9EBC-BC892C50B2F3}" srcOrd="2" destOrd="0" presId="urn:microsoft.com/office/officeart/2005/8/layout/orgChart1"/>
    <dgm:cxn modelId="{02252AF4-5FC4-4047-8C92-AB6FD03FAE6C}" type="presParOf" srcId="{19A30B3B-874F-4B80-9EBC-BC892C50B2F3}" destId="{D5C6C4B8-F4AB-425B-BA23-5CE8CDBEFA36}" srcOrd="0" destOrd="0" presId="urn:microsoft.com/office/officeart/2005/8/layout/orgChart1"/>
    <dgm:cxn modelId="{F962F39D-1268-4E32-8896-0A38FF08403C}" type="presParOf" srcId="{19A30B3B-874F-4B80-9EBC-BC892C50B2F3}" destId="{391A0717-B3DD-40CD-9AA0-43230A4D4139}" srcOrd="1" destOrd="0" presId="urn:microsoft.com/office/officeart/2005/8/layout/orgChart1"/>
    <dgm:cxn modelId="{C4ADB28C-F063-4AAB-8F64-5FB62A4D03C8}" type="presParOf" srcId="{391A0717-B3DD-40CD-9AA0-43230A4D4139}" destId="{B75FD6B5-575F-408C-BBFC-36C910C0A1DA}" srcOrd="0" destOrd="0" presId="urn:microsoft.com/office/officeart/2005/8/layout/orgChart1"/>
    <dgm:cxn modelId="{435CE938-D7F0-45BF-A08E-89406FB02EFD}" type="presParOf" srcId="{B75FD6B5-575F-408C-BBFC-36C910C0A1DA}" destId="{CFC8817A-9BB9-4687-8253-A42098711CFE}" srcOrd="0" destOrd="0" presId="urn:microsoft.com/office/officeart/2005/8/layout/orgChart1"/>
    <dgm:cxn modelId="{95E6AA91-EBA4-42A1-80B9-9DF077A9E7D8}" type="presParOf" srcId="{B75FD6B5-575F-408C-BBFC-36C910C0A1DA}" destId="{08819D41-F743-4E6D-BCE7-95F1D783B93A}" srcOrd="1" destOrd="0" presId="urn:microsoft.com/office/officeart/2005/8/layout/orgChart1"/>
    <dgm:cxn modelId="{1729BC2B-515E-48E6-800E-BC96EAE20319}" type="presParOf" srcId="{391A0717-B3DD-40CD-9AA0-43230A4D4139}" destId="{9B10466B-C4A7-4A43-9156-7D9252BF398A}" srcOrd="1" destOrd="0" presId="urn:microsoft.com/office/officeart/2005/8/layout/orgChart1"/>
    <dgm:cxn modelId="{5395E690-87B2-496F-8E83-C8FEA00C83B9}" type="presParOf" srcId="{391A0717-B3DD-40CD-9AA0-43230A4D4139}" destId="{7DECCD74-BCC7-4080-AA96-979EBA9FF3D6}" srcOrd="2" destOrd="0" presId="urn:microsoft.com/office/officeart/2005/8/layout/orgChart1"/>
    <dgm:cxn modelId="{B6C033E2-BA29-4813-951F-F8B7056F4CC1}" type="presParOf" srcId="{19A30B3B-874F-4B80-9EBC-BC892C50B2F3}" destId="{63C289ED-8BE3-41A1-BAC0-C387F759CF6B}" srcOrd="2" destOrd="0" presId="urn:microsoft.com/office/officeart/2005/8/layout/orgChart1"/>
    <dgm:cxn modelId="{2188C8E5-8311-4509-A43E-8301825E097A}" type="presParOf" srcId="{19A30B3B-874F-4B80-9EBC-BC892C50B2F3}" destId="{76549C46-EDEF-4C27-899F-07686CE3E891}" srcOrd="3" destOrd="0" presId="urn:microsoft.com/office/officeart/2005/8/layout/orgChart1"/>
    <dgm:cxn modelId="{588F96BB-C189-42F8-9F41-41C29F7585BB}" type="presParOf" srcId="{76549C46-EDEF-4C27-899F-07686CE3E891}" destId="{03537E60-C4EF-4034-B5A6-FCCA4F0F0D5A}" srcOrd="0" destOrd="0" presId="urn:microsoft.com/office/officeart/2005/8/layout/orgChart1"/>
    <dgm:cxn modelId="{2BF77CF6-005E-423F-89C0-6E89F5D68096}" type="presParOf" srcId="{03537E60-C4EF-4034-B5A6-FCCA4F0F0D5A}" destId="{FAF8290B-CCC6-4307-BA5F-72F94E589068}" srcOrd="0" destOrd="0" presId="urn:microsoft.com/office/officeart/2005/8/layout/orgChart1"/>
    <dgm:cxn modelId="{95C9CC6D-4434-4872-8B5A-8A0FCA9E4A71}" type="presParOf" srcId="{03537E60-C4EF-4034-B5A6-FCCA4F0F0D5A}" destId="{C4E9194D-94F8-4F7B-A612-586033A85CA6}" srcOrd="1" destOrd="0" presId="urn:microsoft.com/office/officeart/2005/8/layout/orgChart1"/>
    <dgm:cxn modelId="{10E51C7A-B4DB-4EBB-8634-D4E59B2DE423}" type="presParOf" srcId="{76549C46-EDEF-4C27-899F-07686CE3E891}" destId="{164E8BCB-67C2-42A2-929F-84BC4CE67DCD}" srcOrd="1" destOrd="0" presId="urn:microsoft.com/office/officeart/2005/8/layout/orgChart1"/>
    <dgm:cxn modelId="{588F0A3C-4ED3-4664-8EC4-215F8226ACC0}" type="presParOf" srcId="{76549C46-EDEF-4C27-899F-07686CE3E891}" destId="{30B9F8C5-3720-4BDB-BA99-CC3F99EB8B5F}" srcOrd="2" destOrd="0" presId="urn:microsoft.com/office/officeart/2005/8/layout/orgChart1"/>
    <dgm:cxn modelId="{05BC1298-6A56-4526-8EA3-51D15A7FDCA9}" type="presParOf" srcId="{D8039212-DC12-4AA3-88A4-D30717D55C2D}" destId="{97970720-4C3B-4448-B6A2-3545CFE89786}" srcOrd="6" destOrd="0" presId="urn:microsoft.com/office/officeart/2005/8/layout/orgChart1"/>
    <dgm:cxn modelId="{1DB57DE1-BD21-401A-8F91-F572078734F5}" type="presParOf" srcId="{D8039212-DC12-4AA3-88A4-D30717D55C2D}" destId="{42CC5565-5C07-4465-85EA-51F70EE63579}" srcOrd="7" destOrd="0" presId="urn:microsoft.com/office/officeart/2005/8/layout/orgChart1"/>
    <dgm:cxn modelId="{F698B625-14CD-4EB6-8AA9-DEFEB9DBE33A}" type="presParOf" srcId="{42CC5565-5C07-4465-85EA-51F70EE63579}" destId="{847DE104-32C1-4140-9814-D70014F065E3}" srcOrd="0" destOrd="0" presId="urn:microsoft.com/office/officeart/2005/8/layout/orgChart1"/>
    <dgm:cxn modelId="{1F9DD803-7F8E-4C69-9E4E-9B134ACC5BA1}" type="presParOf" srcId="{847DE104-32C1-4140-9814-D70014F065E3}" destId="{B547FC0A-8946-4D0E-9006-052F16735569}" srcOrd="0" destOrd="0" presId="urn:microsoft.com/office/officeart/2005/8/layout/orgChart1"/>
    <dgm:cxn modelId="{5395093F-AC49-486E-A60B-CB4AB3DF8483}" type="presParOf" srcId="{847DE104-32C1-4140-9814-D70014F065E3}" destId="{F1DB10F5-7E89-4B6D-B124-321633DCF5A5}" srcOrd="1" destOrd="0" presId="urn:microsoft.com/office/officeart/2005/8/layout/orgChart1"/>
    <dgm:cxn modelId="{88B767A4-FD3B-489A-A5DC-EF5487D7102F}" type="presParOf" srcId="{42CC5565-5C07-4465-85EA-51F70EE63579}" destId="{13CEC710-D310-4D4A-A918-5179B56716F8}" srcOrd="1" destOrd="0" presId="urn:microsoft.com/office/officeart/2005/8/layout/orgChart1"/>
    <dgm:cxn modelId="{3145C435-7B65-4DEC-BCFD-45C896CD5F47}" type="presParOf" srcId="{42CC5565-5C07-4465-85EA-51F70EE63579}" destId="{B0DA2ED4-C124-466E-ABE4-839D360E1EB0}" srcOrd="2" destOrd="0" presId="urn:microsoft.com/office/officeart/2005/8/layout/orgChart1"/>
    <dgm:cxn modelId="{31969426-BFB3-47AB-ACA1-2D5328C4F3E2}" type="presParOf" srcId="{B0DA2ED4-C124-466E-ABE4-839D360E1EB0}" destId="{F879C22D-4D23-4696-A3B3-0A9F564590DF}" srcOrd="0" destOrd="0" presId="urn:microsoft.com/office/officeart/2005/8/layout/orgChart1"/>
    <dgm:cxn modelId="{3E20A528-B8C3-4304-8542-1E0E22A09C64}" type="presParOf" srcId="{B0DA2ED4-C124-466E-ABE4-839D360E1EB0}" destId="{F7400131-1CCB-48A2-AC99-E95077BE6B09}" srcOrd="1" destOrd="0" presId="urn:microsoft.com/office/officeart/2005/8/layout/orgChart1"/>
    <dgm:cxn modelId="{00E2E74C-EF32-4579-A906-10320622B895}" type="presParOf" srcId="{F7400131-1CCB-48A2-AC99-E95077BE6B09}" destId="{B33614A7-4DFA-4418-AA5F-0B484581B012}" srcOrd="0" destOrd="0" presId="urn:microsoft.com/office/officeart/2005/8/layout/orgChart1"/>
    <dgm:cxn modelId="{98259ABA-D419-47AE-B3CE-A2CC8FA5D59E}" type="presParOf" srcId="{B33614A7-4DFA-4418-AA5F-0B484581B012}" destId="{2E57BE92-580B-4DB1-A8E1-48FA63A37BD2}" srcOrd="0" destOrd="0" presId="urn:microsoft.com/office/officeart/2005/8/layout/orgChart1"/>
    <dgm:cxn modelId="{4EDEE900-04D8-46D9-B482-934682034EE5}" type="presParOf" srcId="{B33614A7-4DFA-4418-AA5F-0B484581B012}" destId="{123E9651-9921-44D2-9543-D48FAE2F0DDE}" srcOrd="1" destOrd="0" presId="urn:microsoft.com/office/officeart/2005/8/layout/orgChart1"/>
    <dgm:cxn modelId="{275971B9-1AF2-43DC-9C8B-F9C8BD02A0FD}" type="presParOf" srcId="{F7400131-1CCB-48A2-AC99-E95077BE6B09}" destId="{8FBDC70F-04F3-4EDC-A2B3-D8886C43EF35}" srcOrd="1" destOrd="0" presId="urn:microsoft.com/office/officeart/2005/8/layout/orgChart1"/>
    <dgm:cxn modelId="{D0D86A8F-D4B3-4C22-A280-C2CC26149C7D}" type="presParOf" srcId="{F7400131-1CCB-48A2-AC99-E95077BE6B09}" destId="{C75B0914-3D11-4770-A8FD-2148A2FAF35D}" srcOrd="2" destOrd="0" presId="urn:microsoft.com/office/officeart/2005/8/layout/orgChart1"/>
    <dgm:cxn modelId="{2C40D972-A298-4D19-9615-D1E77F87636A}" type="presParOf" srcId="{B0DA2ED4-C124-466E-ABE4-839D360E1EB0}" destId="{B21C95D2-69EE-4E32-8989-A0BB81964AE8}" srcOrd="2" destOrd="0" presId="urn:microsoft.com/office/officeart/2005/8/layout/orgChart1"/>
    <dgm:cxn modelId="{1FB49200-5800-4CE3-A2FB-211A0D517D9C}" type="presParOf" srcId="{B0DA2ED4-C124-466E-ABE4-839D360E1EB0}" destId="{89AC9DA5-AC18-4C1F-9E2A-E57971086CC5}" srcOrd="3" destOrd="0" presId="urn:microsoft.com/office/officeart/2005/8/layout/orgChart1"/>
    <dgm:cxn modelId="{D7A94E5B-DD5B-4BEA-AFF1-ABF6E3ABD61C}" type="presParOf" srcId="{89AC9DA5-AC18-4C1F-9E2A-E57971086CC5}" destId="{C84B76B1-BAA8-4025-B1CD-CBDC6B2370B6}" srcOrd="0" destOrd="0" presId="urn:microsoft.com/office/officeart/2005/8/layout/orgChart1"/>
    <dgm:cxn modelId="{0899E9F9-E7C9-44A4-9B05-DFA2F6710BC8}" type="presParOf" srcId="{C84B76B1-BAA8-4025-B1CD-CBDC6B2370B6}" destId="{F2CE8C8F-7787-4E0E-B3B9-3FAE43720CBE}" srcOrd="0" destOrd="0" presId="urn:microsoft.com/office/officeart/2005/8/layout/orgChart1"/>
    <dgm:cxn modelId="{36395EAF-7AF5-4A5F-BF35-7CB1B1E89DB3}" type="presParOf" srcId="{C84B76B1-BAA8-4025-B1CD-CBDC6B2370B6}" destId="{CD4DB66A-1798-48CD-BB54-428C144EBD00}" srcOrd="1" destOrd="0" presId="urn:microsoft.com/office/officeart/2005/8/layout/orgChart1"/>
    <dgm:cxn modelId="{C18BB947-18E7-4329-8E7D-659C9F04885C}" type="presParOf" srcId="{89AC9DA5-AC18-4C1F-9E2A-E57971086CC5}" destId="{0C8BDE0A-D0CE-49C7-A8F2-C38737C965BE}" srcOrd="1" destOrd="0" presId="urn:microsoft.com/office/officeart/2005/8/layout/orgChart1"/>
    <dgm:cxn modelId="{0E4FD85C-559D-4522-8CDB-EE3ED348054C}" type="presParOf" srcId="{89AC9DA5-AC18-4C1F-9E2A-E57971086CC5}" destId="{A542BC1B-C175-4758-B7C8-D4ADA7B7106F}" srcOrd="2" destOrd="0" presId="urn:microsoft.com/office/officeart/2005/8/layout/orgChart1"/>
    <dgm:cxn modelId="{E1C10C52-A936-4347-9AB7-68F3E5219726}" type="presParOf" srcId="{2A38620B-3064-478E-A898-55E7030C280F}" destId="{3942A18A-2FA0-40BC-A8E4-893C1B1CDCF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0A8A94-4FFB-435B-A7A9-7E1849A31FC8}" type="doc">
      <dgm:prSet loTypeId="urn:microsoft.com/office/officeart/2005/8/layout/radial4" loCatId="relationship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DEF24A2C-9ADC-4795-8B14-A15B6440C6B3}">
      <dgm:prSet phldrT="[文本]" custT="1"/>
      <dgm:spPr/>
      <dgm:t>
        <a:bodyPr/>
        <a:lstStyle/>
        <a:p>
          <a:pPr>
            <a:lnSpc>
              <a:spcPct val="50000"/>
            </a:lnSpc>
          </a:pPr>
          <a:r>
            <a:rPr lang="zh-CN" altLang="en-US" sz="4400" b="1" dirty="0">
              <a:solidFill>
                <a:srgbClr val="A7116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rPr>
            <a:t>构思与</a:t>
          </a:r>
          <a:endParaRPr lang="en-US" altLang="zh-CN" sz="4400" b="1" dirty="0">
            <a:solidFill>
              <a:srgbClr val="A7116A"/>
            </a:solidFill>
            <a:latin typeface="微软雅黑" panose="020B0503020204020204" pitchFamily="34" charset="-122"/>
            <a:ea typeface="微软雅黑" panose="020B0503020204020204" pitchFamily="34" charset="-122"/>
            <a:cs typeface="Times New Roman" panose="02020603050405020304" pitchFamily="18" charset="0"/>
          </a:endParaRPr>
        </a:p>
        <a:p>
          <a:pPr>
            <a:lnSpc>
              <a:spcPct val="50000"/>
            </a:lnSpc>
          </a:pPr>
          <a:r>
            <a:rPr lang="zh-CN" altLang="en-US" sz="4400" b="1" dirty="0">
              <a:solidFill>
                <a:srgbClr val="A7116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rPr>
            <a:t>创意</a:t>
          </a:r>
          <a:endParaRPr lang="zh-CN" altLang="en-US" sz="4400" b="1" dirty="0">
            <a:solidFill>
              <a:srgbClr val="A7116A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6A1669A-3455-410B-93E1-53309BEF53F6}" cxnId="{7C6F07F6-FC52-4F39-8629-E33C60B31256}" type="parTrans">
      <dgm:prSet/>
      <dgm:spPr/>
      <dgm:t>
        <a:bodyPr/>
        <a:lstStyle/>
        <a:p>
          <a:endParaRPr lang="zh-CN" altLang="en-US"/>
        </a:p>
      </dgm:t>
    </dgm:pt>
    <dgm:pt modelId="{63E6F77B-9B7C-4BCE-8D39-6A28DC80C5C4}" cxnId="{7C6F07F6-FC52-4F39-8629-E33C60B31256}" type="sibTrans">
      <dgm:prSet/>
      <dgm:spPr/>
      <dgm:t>
        <a:bodyPr/>
        <a:lstStyle/>
        <a:p>
          <a:endParaRPr lang="zh-CN" altLang="en-US"/>
        </a:p>
      </dgm:t>
    </dgm:pt>
    <dgm:pt modelId="{BD9C3ACC-644C-48C0-B990-3F42E17291C8}">
      <dgm:prSet phldrT="[文本]" custT="1"/>
      <dgm:spPr/>
      <dgm:t>
        <a:bodyPr/>
        <a:lstStyle/>
        <a:p>
          <a:r>
            <a: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rPr>
            <a:t>生活</a:t>
          </a:r>
          <a:endParaRPr lang="zh-CN" altLang="en-US" sz="4400" b="1" dirty="0"/>
        </a:p>
      </dgm:t>
    </dgm:pt>
    <dgm:pt modelId="{F415733D-72C1-4072-92A7-989397898EC1}" cxnId="{0D7AA562-418C-4B0C-82E2-B406C93D9CD7}" type="parTrans">
      <dgm:prSet/>
      <dgm:spPr/>
      <dgm:t>
        <a:bodyPr/>
        <a:lstStyle/>
        <a:p>
          <a:endParaRPr lang="zh-CN" altLang="en-US"/>
        </a:p>
      </dgm:t>
    </dgm:pt>
    <dgm:pt modelId="{ED0E947D-226E-43CD-9EC6-3FA1111A9B21}" cxnId="{0D7AA562-418C-4B0C-82E2-B406C93D9CD7}" type="sibTrans">
      <dgm:prSet/>
      <dgm:spPr/>
      <dgm:t>
        <a:bodyPr/>
        <a:lstStyle/>
        <a:p>
          <a:endParaRPr lang="zh-CN" altLang="en-US"/>
        </a:p>
      </dgm:t>
    </dgm:pt>
    <dgm:pt modelId="{A96E38E3-A82C-4348-A101-39CDB55E3570}">
      <dgm:prSet phldrT="[文本]" custT="1"/>
      <dgm:spPr/>
      <dgm:t>
        <a:bodyPr/>
        <a:lstStyle/>
        <a:p>
          <a:r>
            <a: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rPr>
            <a:t>情感</a:t>
          </a:r>
          <a:endParaRPr lang="zh-CN" altLang="en-US" sz="4400" b="1" dirty="0"/>
        </a:p>
      </dgm:t>
    </dgm:pt>
    <dgm:pt modelId="{6E59139C-D820-466A-8149-C92D6DB92E14}" cxnId="{2EA0A34B-3CB4-4D25-ABA2-BBD8925EE241}" type="parTrans">
      <dgm:prSet/>
      <dgm:spPr/>
      <dgm:t>
        <a:bodyPr/>
        <a:lstStyle/>
        <a:p>
          <a:endParaRPr lang="zh-CN" altLang="en-US"/>
        </a:p>
      </dgm:t>
    </dgm:pt>
    <dgm:pt modelId="{C73E33A5-9646-4259-9AB4-D1B9CE990857}" cxnId="{2EA0A34B-3CB4-4D25-ABA2-BBD8925EE241}" type="sibTrans">
      <dgm:prSet/>
      <dgm:spPr/>
      <dgm:t>
        <a:bodyPr/>
        <a:lstStyle/>
        <a:p>
          <a:endParaRPr lang="zh-CN" altLang="en-US"/>
        </a:p>
      </dgm:t>
    </dgm:pt>
    <dgm:pt modelId="{F8CF6B33-9FE5-440B-AD75-F64D3EE94FA7}">
      <dgm:prSet phldrT="[文本]" custT="1"/>
      <dgm:spPr/>
      <dgm:t>
        <a:bodyPr/>
        <a:lstStyle/>
        <a:p>
          <a:r>
            <a: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rPr>
            <a:t>想象和梦想</a:t>
          </a:r>
          <a:endParaRPr lang="zh-CN" altLang="en-US" sz="4400" b="1" dirty="0"/>
        </a:p>
      </dgm:t>
    </dgm:pt>
    <dgm:pt modelId="{C74D4459-1451-41AA-833D-324B75B7AA9D}" cxnId="{8A63D64E-0DB7-4040-93D5-E72B555143A6}" type="parTrans">
      <dgm:prSet/>
      <dgm:spPr/>
      <dgm:t>
        <a:bodyPr/>
        <a:lstStyle/>
        <a:p>
          <a:endParaRPr lang="zh-CN" altLang="en-US"/>
        </a:p>
      </dgm:t>
    </dgm:pt>
    <dgm:pt modelId="{42AF3F14-EB55-45EA-92C5-C6FA2BE54757}" cxnId="{8A63D64E-0DB7-4040-93D5-E72B555143A6}" type="sibTrans">
      <dgm:prSet/>
      <dgm:spPr/>
      <dgm:t>
        <a:bodyPr/>
        <a:lstStyle/>
        <a:p>
          <a:endParaRPr lang="zh-CN" altLang="en-US"/>
        </a:p>
      </dgm:t>
    </dgm:pt>
    <dgm:pt modelId="{A3ACAB3C-9BA4-45A9-AC4E-8D96E862DABE}">
      <dgm:prSet/>
      <dgm:spPr/>
    </dgm:pt>
    <dgm:pt modelId="{C0C32618-0FB0-4B9C-94D2-98DCC9489DEE}" cxnId="{5824FFF3-08E9-4427-9EB9-7170296655D1}" type="parTrans">
      <dgm:prSet/>
      <dgm:spPr/>
      <dgm:t>
        <a:bodyPr/>
        <a:lstStyle/>
        <a:p>
          <a:endParaRPr lang="zh-CN" altLang="en-US"/>
        </a:p>
      </dgm:t>
    </dgm:pt>
    <dgm:pt modelId="{D6612854-21FA-46B0-A4EF-6E3FBFA81E81}" cxnId="{5824FFF3-08E9-4427-9EB9-7170296655D1}" type="sibTrans">
      <dgm:prSet/>
      <dgm:spPr/>
      <dgm:t>
        <a:bodyPr/>
        <a:lstStyle/>
        <a:p>
          <a:endParaRPr lang="zh-CN" altLang="en-US"/>
        </a:p>
      </dgm:t>
    </dgm:pt>
    <dgm:pt modelId="{BBC742A2-109E-4E6E-910C-A4F42927C674}" type="pres">
      <dgm:prSet presAssocID="{AC0A8A94-4FFB-435B-A7A9-7E1849A31FC8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C527334-EF0A-4636-BCBB-86427A70C52A}" type="pres">
      <dgm:prSet presAssocID="{DEF24A2C-9ADC-4795-8B14-A15B6440C6B3}" presName="centerShape" presStyleLbl="node0" presStyleIdx="0" presStyleCnt="1" custScaleX="151419"/>
      <dgm:spPr/>
    </dgm:pt>
    <dgm:pt modelId="{7D4C534B-8321-4229-9670-B381E7F02B26}" type="pres">
      <dgm:prSet presAssocID="{F415733D-72C1-4072-92A7-989397898EC1}" presName="parTrans" presStyleLbl="bgSibTrans2D1" presStyleIdx="0" presStyleCnt="3"/>
      <dgm:spPr/>
    </dgm:pt>
    <dgm:pt modelId="{C61BFE47-C9F9-4EAE-B880-C551D48FF1F3}" type="pres">
      <dgm:prSet presAssocID="{BD9C3ACC-644C-48C0-B990-3F42E17291C8}" presName="node" presStyleLbl="node1" presStyleIdx="0" presStyleCnt="3">
        <dgm:presLayoutVars>
          <dgm:bulletEnabled val="1"/>
        </dgm:presLayoutVars>
      </dgm:prSet>
      <dgm:spPr/>
    </dgm:pt>
    <dgm:pt modelId="{3029694D-8878-4D62-9FCD-13C5C5B6D7E9}" type="pres">
      <dgm:prSet presAssocID="{6E59139C-D820-466A-8149-C92D6DB92E14}" presName="parTrans" presStyleLbl="bgSibTrans2D1" presStyleIdx="1" presStyleCnt="3"/>
      <dgm:spPr/>
    </dgm:pt>
    <dgm:pt modelId="{FF098CC6-FE7F-4075-A7B1-B76BF1B030D8}" type="pres">
      <dgm:prSet presAssocID="{A96E38E3-A82C-4348-A101-39CDB55E3570}" presName="node" presStyleLbl="node1" presStyleIdx="1" presStyleCnt="3">
        <dgm:presLayoutVars>
          <dgm:bulletEnabled val="1"/>
        </dgm:presLayoutVars>
      </dgm:prSet>
      <dgm:spPr/>
    </dgm:pt>
    <dgm:pt modelId="{5295BBA3-2FF1-4FAB-8829-5AD5721348C0}" type="pres">
      <dgm:prSet presAssocID="{C74D4459-1451-41AA-833D-324B75B7AA9D}" presName="parTrans" presStyleLbl="bgSibTrans2D1" presStyleIdx="2" presStyleCnt="3"/>
      <dgm:spPr/>
    </dgm:pt>
    <dgm:pt modelId="{117E072C-F430-4FCC-B604-1D60591FDE11}" type="pres">
      <dgm:prSet presAssocID="{F8CF6B33-9FE5-440B-AD75-F64D3EE94FA7}" presName="node" presStyleLbl="node1" presStyleIdx="2" presStyleCnt="3">
        <dgm:presLayoutVars>
          <dgm:bulletEnabled val="1"/>
        </dgm:presLayoutVars>
      </dgm:prSet>
      <dgm:spPr/>
    </dgm:pt>
  </dgm:ptLst>
  <dgm:cxnLst>
    <dgm:cxn modelId="{F4663A60-73D0-4268-87CA-02CDC3F3197E}" type="presOf" srcId="{DEF24A2C-9ADC-4795-8B14-A15B6440C6B3}" destId="{4C527334-EF0A-4636-BCBB-86427A70C52A}" srcOrd="0" destOrd="0" presId="urn:microsoft.com/office/officeart/2005/8/layout/radial4"/>
    <dgm:cxn modelId="{0D7AA562-418C-4B0C-82E2-B406C93D9CD7}" srcId="{DEF24A2C-9ADC-4795-8B14-A15B6440C6B3}" destId="{BD9C3ACC-644C-48C0-B990-3F42E17291C8}" srcOrd="0" destOrd="0" parTransId="{F415733D-72C1-4072-92A7-989397898EC1}" sibTransId="{ED0E947D-226E-43CD-9EC6-3FA1111A9B21}"/>
    <dgm:cxn modelId="{218A416B-8055-4252-AF2F-D9826B65D17A}" type="presOf" srcId="{BD9C3ACC-644C-48C0-B990-3F42E17291C8}" destId="{C61BFE47-C9F9-4EAE-B880-C551D48FF1F3}" srcOrd="0" destOrd="0" presId="urn:microsoft.com/office/officeart/2005/8/layout/radial4"/>
    <dgm:cxn modelId="{2EA0A34B-3CB4-4D25-ABA2-BBD8925EE241}" srcId="{DEF24A2C-9ADC-4795-8B14-A15B6440C6B3}" destId="{A96E38E3-A82C-4348-A101-39CDB55E3570}" srcOrd="1" destOrd="0" parTransId="{6E59139C-D820-466A-8149-C92D6DB92E14}" sibTransId="{C73E33A5-9646-4259-9AB4-D1B9CE990857}"/>
    <dgm:cxn modelId="{8A63D64E-0DB7-4040-93D5-E72B555143A6}" srcId="{DEF24A2C-9ADC-4795-8B14-A15B6440C6B3}" destId="{F8CF6B33-9FE5-440B-AD75-F64D3EE94FA7}" srcOrd="2" destOrd="0" parTransId="{C74D4459-1451-41AA-833D-324B75B7AA9D}" sibTransId="{42AF3F14-EB55-45EA-92C5-C6FA2BE54757}"/>
    <dgm:cxn modelId="{99212055-B0E5-4DCB-BFA7-5D8E127DA65D}" type="presOf" srcId="{F415733D-72C1-4072-92A7-989397898EC1}" destId="{7D4C534B-8321-4229-9670-B381E7F02B26}" srcOrd="0" destOrd="0" presId="urn:microsoft.com/office/officeart/2005/8/layout/radial4"/>
    <dgm:cxn modelId="{6C998059-95D7-4203-A39B-481569A7D025}" type="presOf" srcId="{F8CF6B33-9FE5-440B-AD75-F64D3EE94FA7}" destId="{117E072C-F430-4FCC-B604-1D60591FDE11}" srcOrd="0" destOrd="0" presId="urn:microsoft.com/office/officeart/2005/8/layout/radial4"/>
    <dgm:cxn modelId="{CB398C84-888B-4D62-9B90-BB2299D45C9E}" type="presOf" srcId="{6E59139C-D820-466A-8149-C92D6DB92E14}" destId="{3029694D-8878-4D62-9FCD-13C5C5B6D7E9}" srcOrd="0" destOrd="0" presId="urn:microsoft.com/office/officeart/2005/8/layout/radial4"/>
    <dgm:cxn modelId="{98CD9485-EC9C-47A0-84E9-2504DFB66ABE}" type="presOf" srcId="{AC0A8A94-4FFB-435B-A7A9-7E1849A31FC8}" destId="{BBC742A2-109E-4E6E-910C-A4F42927C674}" srcOrd="0" destOrd="0" presId="urn:microsoft.com/office/officeart/2005/8/layout/radial4"/>
    <dgm:cxn modelId="{A1A654A2-EA3F-42F3-A2D5-36C7AD0149C8}" type="presOf" srcId="{A96E38E3-A82C-4348-A101-39CDB55E3570}" destId="{FF098CC6-FE7F-4075-A7B1-B76BF1B030D8}" srcOrd="0" destOrd="0" presId="urn:microsoft.com/office/officeart/2005/8/layout/radial4"/>
    <dgm:cxn modelId="{31C271D3-DC1B-49F5-BD53-8F661D76E3C8}" type="presOf" srcId="{C74D4459-1451-41AA-833D-324B75B7AA9D}" destId="{5295BBA3-2FF1-4FAB-8829-5AD5721348C0}" srcOrd="0" destOrd="0" presId="urn:microsoft.com/office/officeart/2005/8/layout/radial4"/>
    <dgm:cxn modelId="{5824FFF3-08E9-4427-9EB9-7170296655D1}" srcId="{AC0A8A94-4FFB-435B-A7A9-7E1849A31FC8}" destId="{A3ACAB3C-9BA4-45A9-AC4E-8D96E862DABE}" srcOrd="1" destOrd="0" parTransId="{C0C32618-0FB0-4B9C-94D2-98DCC9489DEE}" sibTransId="{D6612854-21FA-46B0-A4EF-6E3FBFA81E81}"/>
    <dgm:cxn modelId="{7C6F07F6-FC52-4F39-8629-E33C60B31256}" srcId="{AC0A8A94-4FFB-435B-A7A9-7E1849A31FC8}" destId="{DEF24A2C-9ADC-4795-8B14-A15B6440C6B3}" srcOrd="0" destOrd="0" parTransId="{A6A1669A-3455-410B-93E1-53309BEF53F6}" sibTransId="{63E6F77B-9B7C-4BCE-8D39-6A28DC80C5C4}"/>
    <dgm:cxn modelId="{CDB6C0FF-7B81-4AD2-8445-DEBDCDD8EFAF}" type="presParOf" srcId="{BBC742A2-109E-4E6E-910C-A4F42927C674}" destId="{4C527334-EF0A-4636-BCBB-86427A70C52A}" srcOrd="0" destOrd="0" presId="urn:microsoft.com/office/officeart/2005/8/layout/radial4"/>
    <dgm:cxn modelId="{B8A6FFC7-B713-4345-A619-34A97278DBDD}" type="presParOf" srcId="{BBC742A2-109E-4E6E-910C-A4F42927C674}" destId="{7D4C534B-8321-4229-9670-B381E7F02B26}" srcOrd="1" destOrd="0" presId="urn:microsoft.com/office/officeart/2005/8/layout/radial4"/>
    <dgm:cxn modelId="{A89458EE-2C9D-4804-8D77-8B793584FA26}" type="presParOf" srcId="{BBC742A2-109E-4E6E-910C-A4F42927C674}" destId="{C61BFE47-C9F9-4EAE-B880-C551D48FF1F3}" srcOrd="2" destOrd="0" presId="urn:microsoft.com/office/officeart/2005/8/layout/radial4"/>
    <dgm:cxn modelId="{4924EB2B-7C17-4E33-A8F8-41FB75058CE8}" type="presParOf" srcId="{BBC742A2-109E-4E6E-910C-A4F42927C674}" destId="{3029694D-8878-4D62-9FCD-13C5C5B6D7E9}" srcOrd="3" destOrd="0" presId="urn:microsoft.com/office/officeart/2005/8/layout/radial4"/>
    <dgm:cxn modelId="{B7E88D3A-FA30-4111-9B98-80133F23111E}" type="presParOf" srcId="{BBC742A2-109E-4E6E-910C-A4F42927C674}" destId="{FF098CC6-FE7F-4075-A7B1-B76BF1B030D8}" srcOrd="4" destOrd="0" presId="urn:microsoft.com/office/officeart/2005/8/layout/radial4"/>
    <dgm:cxn modelId="{7AD9EEEE-129B-452A-B6DE-84DFB8F21055}" type="presParOf" srcId="{BBC742A2-109E-4E6E-910C-A4F42927C674}" destId="{5295BBA3-2FF1-4FAB-8829-5AD5721348C0}" srcOrd="5" destOrd="0" presId="urn:microsoft.com/office/officeart/2005/8/layout/radial4"/>
    <dgm:cxn modelId="{0EBC21E0-7973-457A-89EB-14320292370C}" type="presParOf" srcId="{BBC742A2-109E-4E6E-910C-A4F42927C674}" destId="{117E072C-F430-4FCC-B604-1D60591FDE11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1C95D2-69EE-4E32-8989-A0BB81964AE8}">
      <dsp:nvSpPr>
        <dsp:cNvPr id="0" name=""/>
        <dsp:cNvSpPr/>
      </dsp:nvSpPr>
      <dsp:spPr>
        <a:xfrm>
          <a:off x="9014751" y="3404236"/>
          <a:ext cx="93121" cy="971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71681"/>
              </a:lnTo>
              <a:lnTo>
                <a:pt x="93121" y="97168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79C22D-4D23-4696-A3B3-0A9F564590DF}">
      <dsp:nvSpPr>
        <dsp:cNvPr id="0" name=""/>
        <dsp:cNvSpPr/>
      </dsp:nvSpPr>
      <dsp:spPr>
        <a:xfrm>
          <a:off x="9014751" y="3404236"/>
          <a:ext cx="117727" cy="18388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38831"/>
              </a:lnTo>
              <a:lnTo>
                <a:pt x="117727" y="183883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970720-4C3B-4448-B6A2-3545CFE89786}">
      <dsp:nvSpPr>
        <dsp:cNvPr id="0" name=""/>
        <dsp:cNvSpPr/>
      </dsp:nvSpPr>
      <dsp:spPr>
        <a:xfrm>
          <a:off x="5211818" y="2605341"/>
          <a:ext cx="3802932" cy="2473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213"/>
              </a:lnTo>
              <a:lnTo>
                <a:pt x="3802932" y="216213"/>
              </a:lnTo>
              <a:lnTo>
                <a:pt x="3802932" y="2473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C289ED-8BE3-41A1-BAC0-C387F759CF6B}">
      <dsp:nvSpPr>
        <dsp:cNvPr id="0" name=""/>
        <dsp:cNvSpPr/>
      </dsp:nvSpPr>
      <dsp:spPr>
        <a:xfrm>
          <a:off x="6730431" y="3378799"/>
          <a:ext cx="276031" cy="2025634"/>
        </a:xfrm>
        <a:custGeom>
          <a:avLst/>
          <a:gdLst/>
          <a:ahLst/>
          <a:cxnLst/>
          <a:rect l="0" t="0" r="0" b="0"/>
          <a:pathLst>
            <a:path>
              <a:moveTo>
                <a:pt x="276031" y="0"/>
              </a:moveTo>
              <a:lnTo>
                <a:pt x="276031" y="2025634"/>
              </a:lnTo>
              <a:lnTo>
                <a:pt x="0" y="202563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C6C4B8-F4AB-425B-BA23-5CE8CDBEFA36}">
      <dsp:nvSpPr>
        <dsp:cNvPr id="0" name=""/>
        <dsp:cNvSpPr/>
      </dsp:nvSpPr>
      <dsp:spPr>
        <a:xfrm>
          <a:off x="6746712" y="3378799"/>
          <a:ext cx="259750" cy="1225044"/>
        </a:xfrm>
        <a:custGeom>
          <a:avLst/>
          <a:gdLst/>
          <a:ahLst/>
          <a:cxnLst/>
          <a:rect l="0" t="0" r="0" b="0"/>
          <a:pathLst>
            <a:path>
              <a:moveTo>
                <a:pt x="259750" y="0"/>
              </a:moveTo>
              <a:lnTo>
                <a:pt x="259750" y="1225044"/>
              </a:lnTo>
              <a:lnTo>
                <a:pt x="0" y="122504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7B315F-9E7B-446F-80DF-178E4D35A283}">
      <dsp:nvSpPr>
        <dsp:cNvPr id="0" name=""/>
        <dsp:cNvSpPr/>
      </dsp:nvSpPr>
      <dsp:spPr>
        <a:xfrm>
          <a:off x="5211818" y="2605341"/>
          <a:ext cx="1794645" cy="2473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213"/>
              </a:lnTo>
              <a:lnTo>
                <a:pt x="1794645" y="216213"/>
              </a:lnTo>
              <a:lnTo>
                <a:pt x="1794645" y="2473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093D85-C5FD-42DD-841A-E93FC16F89D4}">
      <dsp:nvSpPr>
        <dsp:cNvPr id="0" name=""/>
        <dsp:cNvSpPr/>
      </dsp:nvSpPr>
      <dsp:spPr>
        <a:xfrm>
          <a:off x="3728342" y="3493483"/>
          <a:ext cx="402827" cy="15375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7593"/>
              </a:lnTo>
              <a:lnTo>
                <a:pt x="402827" y="153759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7F31A7-A3B9-4F24-85F8-76E06ADCEF7B}">
      <dsp:nvSpPr>
        <dsp:cNvPr id="0" name=""/>
        <dsp:cNvSpPr/>
      </dsp:nvSpPr>
      <dsp:spPr>
        <a:xfrm>
          <a:off x="3364855" y="3493483"/>
          <a:ext cx="363486" cy="1985118"/>
        </a:xfrm>
        <a:custGeom>
          <a:avLst/>
          <a:gdLst/>
          <a:ahLst/>
          <a:cxnLst/>
          <a:rect l="0" t="0" r="0" b="0"/>
          <a:pathLst>
            <a:path>
              <a:moveTo>
                <a:pt x="363486" y="0"/>
              </a:moveTo>
              <a:lnTo>
                <a:pt x="363486" y="1985118"/>
              </a:lnTo>
              <a:lnTo>
                <a:pt x="0" y="198511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48176B-11DB-4FFB-B30F-B98D223BB761}">
      <dsp:nvSpPr>
        <dsp:cNvPr id="0" name=""/>
        <dsp:cNvSpPr/>
      </dsp:nvSpPr>
      <dsp:spPr>
        <a:xfrm>
          <a:off x="3728342" y="3493483"/>
          <a:ext cx="460692" cy="9259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5942"/>
              </a:lnTo>
              <a:lnTo>
                <a:pt x="460692" y="92594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09F604-54B8-4869-896F-B06AE476B86B}">
      <dsp:nvSpPr>
        <dsp:cNvPr id="0" name=""/>
        <dsp:cNvSpPr/>
      </dsp:nvSpPr>
      <dsp:spPr>
        <a:xfrm>
          <a:off x="3375529" y="3493483"/>
          <a:ext cx="352812" cy="989528"/>
        </a:xfrm>
        <a:custGeom>
          <a:avLst/>
          <a:gdLst/>
          <a:ahLst/>
          <a:cxnLst/>
          <a:rect l="0" t="0" r="0" b="0"/>
          <a:pathLst>
            <a:path>
              <a:moveTo>
                <a:pt x="352812" y="0"/>
              </a:moveTo>
              <a:lnTo>
                <a:pt x="352812" y="989528"/>
              </a:lnTo>
              <a:lnTo>
                <a:pt x="0" y="9895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F03ED-DA27-4A44-8381-602EF5A21FBF}">
      <dsp:nvSpPr>
        <dsp:cNvPr id="0" name=""/>
        <dsp:cNvSpPr/>
      </dsp:nvSpPr>
      <dsp:spPr>
        <a:xfrm>
          <a:off x="3728342" y="2605341"/>
          <a:ext cx="1483476" cy="323562"/>
        </a:xfrm>
        <a:custGeom>
          <a:avLst/>
          <a:gdLst/>
          <a:ahLst/>
          <a:cxnLst/>
          <a:rect l="0" t="0" r="0" b="0"/>
          <a:pathLst>
            <a:path>
              <a:moveTo>
                <a:pt x="1483476" y="0"/>
              </a:moveTo>
              <a:lnTo>
                <a:pt x="1483476" y="292412"/>
              </a:lnTo>
              <a:lnTo>
                <a:pt x="0" y="292412"/>
              </a:lnTo>
              <a:lnTo>
                <a:pt x="0" y="3235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66FA90-1FBC-405D-9C85-0DF8FB568C5E}">
      <dsp:nvSpPr>
        <dsp:cNvPr id="0" name=""/>
        <dsp:cNvSpPr/>
      </dsp:nvSpPr>
      <dsp:spPr>
        <a:xfrm>
          <a:off x="1314574" y="3428100"/>
          <a:ext cx="91440" cy="211304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101597" y="211304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289701-FAF6-4FE4-A2CF-F0DF1A9286FA}">
      <dsp:nvSpPr>
        <dsp:cNvPr id="0" name=""/>
        <dsp:cNvSpPr/>
      </dsp:nvSpPr>
      <dsp:spPr>
        <a:xfrm>
          <a:off x="1314574" y="3428100"/>
          <a:ext cx="91440" cy="103388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70752" y="103388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6FBEB5-9575-4974-B35C-B33AF33A6925}">
      <dsp:nvSpPr>
        <dsp:cNvPr id="0" name=""/>
        <dsp:cNvSpPr/>
      </dsp:nvSpPr>
      <dsp:spPr>
        <a:xfrm>
          <a:off x="1360294" y="2605341"/>
          <a:ext cx="3851524" cy="323563"/>
        </a:xfrm>
        <a:custGeom>
          <a:avLst/>
          <a:gdLst/>
          <a:ahLst/>
          <a:cxnLst/>
          <a:rect l="0" t="0" r="0" b="0"/>
          <a:pathLst>
            <a:path>
              <a:moveTo>
                <a:pt x="3851524" y="0"/>
              </a:moveTo>
              <a:lnTo>
                <a:pt x="3851524" y="292413"/>
              </a:lnTo>
              <a:lnTo>
                <a:pt x="0" y="292413"/>
              </a:lnTo>
              <a:lnTo>
                <a:pt x="0" y="3235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B64A5A-FA2D-4CD1-865C-83BC529F517F}">
      <dsp:nvSpPr>
        <dsp:cNvPr id="0" name=""/>
        <dsp:cNvSpPr/>
      </dsp:nvSpPr>
      <dsp:spPr>
        <a:xfrm>
          <a:off x="3388170" y="1718850"/>
          <a:ext cx="3647294" cy="8864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/>
            <a:t>幼儿绘本脚本的创作流程</a:t>
          </a:r>
        </a:p>
      </dsp:txBody>
      <dsp:txXfrm>
        <a:off x="3388170" y="1718850"/>
        <a:ext cx="3647294" cy="886491"/>
      </dsp:txXfrm>
    </dsp:sp>
    <dsp:sp modelId="{78959CC6-108D-486A-A4B4-DB44675B43BC}">
      <dsp:nvSpPr>
        <dsp:cNvPr id="0" name=""/>
        <dsp:cNvSpPr/>
      </dsp:nvSpPr>
      <dsp:spPr>
        <a:xfrm>
          <a:off x="568769" y="2928905"/>
          <a:ext cx="1583049" cy="4991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/>
            <a:t>故事萌发</a:t>
          </a:r>
        </a:p>
      </dsp:txBody>
      <dsp:txXfrm>
        <a:off x="568769" y="2928905"/>
        <a:ext cx="1583049" cy="499195"/>
      </dsp:txXfrm>
    </dsp:sp>
    <dsp:sp modelId="{C0CBD523-9C73-4065-AC58-148E4994B39B}">
      <dsp:nvSpPr>
        <dsp:cNvPr id="0" name=""/>
        <dsp:cNvSpPr/>
      </dsp:nvSpPr>
      <dsp:spPr>
        <a:xfrm>
          <a:off x="0" y="4232096"/>
          <a:ext cx="1385326" cy="45978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确定阅读对象</a:t>
          </a:r>
        </a:p>
      </dsp:txBody>
      <dsp:txXfrm>
        <a:off x="0" y="4232096"/>
        <a:ext cx="1385326" cy="459784"/>
      </dsp:txXfrm>
    </dsp:sp>
    <dsp:sp modelId="{C5E914CB-E989-423F-A18A-5CEC7EA5B3D3}">
      <dsp:nvSpPr>
        <dsp:cNvPr id="0" name=""/>
        <dsp:cNvSpPr/>
      </dsp:nvSpPr>
      <dsp:spPr>
        <a:xfrm>
          <a:off x="0" y="5298894"/>
          <a:ext cx="1416171" cy="4845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确定绘本主题</a:t>
          </a:r>
        </a:p>
      </dsp:txBody>
      <dsp:txXfrm>
        <a:off x="0" y="5298894"/>
        <a:ext cx="1416171" cy="484501"/>
      </dsp:txXfrm>
    </dsp:sp>
    <dsp:sp modelId="{46A4F1EB-4EE1-4EF1-B800-A443BAEABBF7}">
      <dsp:nvSpPr>
        <dsp:cNvPr id="0" name=""/>
        <dsp:cNvSpPr/>
      </dsp:nvSpPr>
      <dsp:spPr>
        <a:xfrm>
          <a:off x="2984389" y="2928903"/>
          <a:ext cx="1487905" cy="56457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形象塑造</a:t>
          </a:r>
        </a:p>
      </dsp:txBody>
      <dsp:txXfrm>
        <a:off x="2984389" y="2928903"/>
        <a:ext cx="1487905" cy="564579"/>
      </dsp:txXfrm>
    </dsp:sp>
    <dsp:sp modelId="{99EEF30A-3F0B-4B97-9BEB-E0B22AE97C1B}">
      <dsp:nvSpPr>
        <dsp:cNvPr id="0" name=""/>
        <dsp:cNvSpPr/>
      </dsp:nvSpPr>
      <dsp:spPr>
        <a:xfrm>
          <a:off x="2168969" y="4300504"/>
          <a:ext cx="1206560" cy="3650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拟人</a:t>
          </a:r>
        </a:p>
      </dsp:txBody>
      <dsp:txXfrm>
        <a:off x="2168969" y="4300504"/>
        <a:ext cx="1206560" cy="365014"/>
      </dsp:txXfrm>
    </dsp:sp>
    <dsp:sp modelId="{9E26F984-CF70-4F22-B207-845C83FCE581}">
      <dsp:nvSpPr>
        <dsp:cNvPr id="0" name=""/>
        <dsp:cNvSpPr/>
      </dsp:nvSpPr>
      <dsp:spPr>
        <a:xfrm>
          <a:off x="4189034" y="4224304"/>
          <a:ext cx="1075243" cy="3902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夸张</a:t>
          </a:r>
        </a:p>
      </dsp:txBody>
      <dsp:txXfrm>
        <a:off x="4189034" y="4224304"/>
        <a:ext cx="1075243" cy="390242"/>
      </dsp:txXfrm>
    </dsp:sp>
    <dsp:sp modelId="{C24DD7A2-CC09-45B6-AB78-8AC93CE4CF39}">
      <dsp:nvSpPr>
        <dsp:cNvPr id="0" name=""/>
        <dsp:cNvSpPr/>
      </dsp:nvSpPr>
      <dsp:spPr>
        <a:xfrm>
          <a:off x="2168969" y="5291104"/>
          <a:ext cx="1195886" cy="37499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想象</a:t>
          </a:r>
        </a:p>
      </dsp:txBody>
      <dsp:txXfrm>
        <a:off x="2168969" y="5291104"/>
        <a:ext cx="1195886" cy="374995"/>
      </dsp:txXfrm>
    </dsp:sp>
    <dsp:sp modelId="{CB29D146-9BAB-40A7-905C-E46B97A1BCCB}">
      <dsp:nvSpPr>
        <dsp:cNvPr id="0" name=""/>
        <dsp:cNvSpPr/>
      </dsp:nvSpPr>
      <dsp:spPr>
        <a:xfrm>
          <a:off x="4131169" y="4851147"/>
          <a:ext cx="1148348" cy="3598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象征</a:t>
          </a:r>
        </a:p>
      </dsp:txBody>
      <dsp:txXfrm>
        <a:off x="4131169" y="4851147"/>
        <a:ext cx="1148348" cy="359859"/>
      </dsp:txXfrm>
    </dsp:sp>
    <dsp:sp modelId="{DDD7036D-F220-4E6B-B78D-3D04F8589E6A}">
      <dsp:nvSpPr>
        <dsp:cNvPr id="0" name=""/>
        <dsp:cNvSpPr/>
      </dsp:nvSpPr>
      <dsp:spPr>
        <a:xfrm>
          <a:off x="6283771" y="2852704"/>
          <a:ext cx="1445383" cy="52609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情节演变</a:t>
          </a:r>
        </a:p>
      </dsp:txBody>
      <dsp:txXfrm>
        <a:off x="6283771" y="2852704"/>
        <a:ext cx="1445383" cy="526094"/>
      </dsp:txXfrm>
    </dsp:sp>
    <dsp:sp modelId="{CFC8817A-9BB9-4687-8253-A42098711CFE}">
      <dsp:nvSpPr>
        <dsp:cNvPr id="0" name=""/>
        <dsp:cNvSpPr/>
      </dsp:nvSpPr>
      <dsp:spPr>
        <a:xfrm>
          <a:off x="5521770" y="4394158"/>
          <a:ext cx="1224941" cy="4193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情节设计</a:t>
          </a:r>
        </a:p>
      </dsp:txBody>
      <dsp:txXfrm>
        <a:off x="5521770" y="4394158"/>
        <a:ext cx="1224941" cy="419369"/>
      </dsp:txXfrm>
    </dsp:sp>
    <dsp:sp modelId="{FAF8290B-CCC6-4307-BA5F-72F94E589068}">
      <dsp:nvSpPr>
        <dsp:cNvPr id="0" name=""/>
        <dsp:cNvSpPr/>
      </dsp:nvSpPr>
      <dsp:spPr>
        <a:xfrm>
          <a:off x="5521770" y="5232359"/>
          <a:ext cx="1208660" cy="3441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结构安排</a:t>
          </a:r>
        </a:p>
      </dsp:txBody>
      <dsp:txXfrm>
        <a:off x="5521770" y="5232359"/>
        <a:ext cx="1208660" cy="344148"/>
      </dsp:txXfrm>
    </dsp:sp>
    <dsp:sp modelId="{B547FC0A-8946-4D0E-9006-052F16735569}">
      <dsp:nvSpPr>
        <dsp:cNvPr id="0" name=""/>
        <dsp:cNvSpPr/>
      </dsp:nvSpPr>
      <dsp:spPr>
        <a:xfrm>
          <a:off x="8417371" y="2852704"/>
          <a:ext cx="1194758" cy="5515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脚本撰写</a:t>
          </a:r>
        </a:p>
      </dsp:txBody>
      <dsp:txXfrm>
        <a:off x="8417371" y="2852704"/>
        <a:ext cx="1194758" cy="551532"/>
      </dsp:txXfrm>
    </dsp:sp>
    <dsp:sp modelId="{2E57BE92-580B-4DB1-A8E1-48FA63A37BD2}">
      <dsp:nvSpPr>
        <dsp:cNvPr id="0" name=""/>
        <dsp:cNvSpPr/>
      </dsp:nvSpPr>
      <dsp:spPr>
        <a:xfrm>
          <a:off x="9132478" y="5031076"/>
          <a:ext cx="1154521" cy="42398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阅读改编</a:t>
          </a:r>
        </a:p>
      </dsp:txBody>
      <dsp:txXfrm>
        <a:off x="9132478" y="5031076"/>
        <a:ext cx="1154521" cy="423984"/>
      </dsp:txXfrm>
    </dsp:sp>
    <dsp:sp modelId="{F2CE8C8F-7787-4E0E-B3B9-3FAE43720CBE}">
      <dsp:nvSpPr>
        <dsp:cNvPr id="0" name=""/>
        <dsp:cNvSpPr/>
      </dsp:nvSpPr>
      <dsp:spPr>
        <a:xfrm>
          <a:off x="9107872" y="4148103"/>
          <a:ext cx="1179127" cy="4556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脚本创编</a:t>
          </a:r>
        </a:p>
      </dsp:txBody>
      <dsp:txXfrm>
        <a:off x="9107872" y="4148103"/>
        <a:ext cx="1179127" cy="4556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527334-EF0A-4636-BCBB-86427A70C52A}">
      <dsp:nvSpPr>
        <dsp:cNvPr id="0" name=""/>
        <dsp:cNvSpPr/>
      </dsp:nvSpPr>
      <dsp:spPr>
        <a:xfrm>
          <a:off x="2262718" y="3037595"/>
          <a:ext cx="3604680" cy="2380599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1955800">
            <a:lnSpc>
              <a:spcPct val="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b="1" kern="1200" dirty="0">
              <a:solidFill>
                <a:srgbClr val="A7116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rPr>
            <a:t>构思与</a:t>
          </a:r>
          <a:endParaRPr lang="en-US" altLang="zh-CN" sz="4400" b="1" kern="1200" dirty="0">
            <a:solidFill>
              <a:srgbClr val="A7116A"/>
            </a:solidFill>
            <a:latin typeface="微软雅黑" panose="020B0503020204020204" pitchFamily="34" charset="-122"/>
            <a:ea typeface="微软雅黑" panose="020B0503020204020204" pitchFamily="34" charset="-122"/>
            <a:cs typeface="Times New Roman" panose="02020603050405020304" pitchFamily="18" charset="0"/>
          </a:endParaRPr>
        </a:p>
        <a:p>
          <a:pPr marL="0" lvl="0" indent="0" algn="ctr" defTabSz="1955800">
            <a:lnSpc>
              <a:spcPct val="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b="1" kern="1200" dirty="0">
              <a:solidFill>
                <a:srgbClr val="A7116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rPr>
            <a:t>创意</a:t>
          </a:r>
          <a:endParaRPr lang="zh-CN" altLang="en-US" sz="4400" b="1" kern="1200" dirty="0">
            <a:solidFill>
              <a:srgbClr val="A7116A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790611" y="3386226"/>
        <a:ext cx="2548894" cy="1683337"/>
      </dsp:txXfrm>
    </dsp:sp>
    <dsp:sp modelId="{7D4C534B-8321-4229-9670-B381E7F02B26}">
      <dsp:nvSpPr>
        <dsp:cNvPr id="0" name=""/>
        <dsp:cNvSpPr/>
      </dsp:nvSpPr>
      <dsp:spPr>
        <a:xfrm rot="12900000">
          <a:off x="1189526" y="2474593"/>
          <a:ext cx="1712070" cy="67847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61BFE47-C9F9-4EAE-B880-C551D48FF1F3}">
      <dsp:nvSpPr>
        <dsp:cNvPr id="0" name=""/>
        <dsp:cNvSpPr/>
      </dsp:nvSpPr>
      <dsp:spPr>
        <a:xfrm>
          <a:off x="213553" y="1418199"/>
          <a:ext cx="2261569" cy="180925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b="1" kern="12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rPr>
            <a:t>生活</a:t>
          </a:r>
          <a:endParaRPr lang="zh-CN" altLang="en-US" sz="4400" b="1" kern="1200" dirty="0"/>
        </a:p>
      </dsp:txBody>
      <dsp:txXfrm>
        <a:off x="266544" y="1471190"/>
        <a:ext cx="2155587" cy="1703273"/>
      </dsp:txXfrm>
    </dsp:sp>
    <dsp:sp modelId="{3029694D-8878-4D62-9FCD-13C5C5B6D7E9}">
      <dsp:nvSpPr>
        <dsp:cNvPr id="0" name=""/>
        <dsp:cNvSpPr/>
      </dsp:nvSpPr>
      <dsp:spPr>
        <a:xfrm rot="16200000">
          <a:off x="3058120" y="1574212"/>
          <a:ext cx="2013876" cy="67847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3226437"/>
                <a:satOff val="26126"/>
                <a:lumOff val="-23529"/>
                <a:alphaOff val="0"/>
                <a:shade val="51000"/>
                <a:satMod val="130000"/>
              </a:schemeClr>
            </a:gs>
            <a:gs pos="80000">
              <a:schemeClr val="accent5">
                <a:hueOff val="-3226437"/>
                <a:satOff val="26126"/>
                <a:lumOff val="-23529"/>
                <a:alphaOff val="0"/>
                <a:shade val="93000"/>
                <a:satMod val="130000"/>
              </a:schemeClr>
            </a:gs>
            <a:gs pos="100000">
              <a:schemeClr val="accent5">
                <a:hueOff val="-3226437"/>
                <a:satOff val="26126"/>
                <a:lumOff val="-2352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F098CC6-FE7F-4075-A7B1-B76BF1B030D8}">
      <dsp:nvSpPr>
        <dsp:cNvPr id="0" name=""/>
        <dsp:cNvSpPr/>
      </dsp:nvSpPr>
      <dsp:spPr>
        <a:xfrm>
          <a:off x="2934273" y="1882"/>
          <a:ext cx="2261569" cy="180925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3226437"/>
                <a:satOff val="26126"/>
                <a:lumOff val="-23529"/>
                <a:alphaOff val="0"/>
                <a:shade val="51000"/>
                <a:satMod val="130000"/>
              </a:schemeClr>
            </a:gs>
            <a:gs pos="80000">
              <a:schemeClr val="accent5">
                <a:hueOff val="-3226437"/>
                <a:satOff val="26126"/>
                <a:lumOff val="-23529"/>
                <a:alphaOff val="0"/>
                <a:shade val="93000"/>
                <a:satMod val="130000"/>
              </a:schemeClr>
            </a:gs>
            <a:gs pos="100000">
              <a:schemeClr val="accent5">
                <a:hueOff val="-3226437"/>
                <a:satOff val="26126"/>
                <a:lumOff val="-2352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b="1" kern="12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rPr>
            <a:t>情感</a:t>
          </a:r>
          <a:endParaRPr lang="zh-CN" altLang="en-US" sz="4400" b="1" kern="1200" dirty="0"/>
        </a:p>
      </dsp:txBody>
      <dsp:txXfrm>
        <a:off x="2987264" y="54873"/>
        <a:ext cx="2155587" cy="1703273"/>
      </dsp:txXfrm>
    </dsp:sp>
    <dsp:sp modelId="{5295BBA3-2FF1-4FAB-8829-5AD5721348C0}">
      <dsp:nvSpPr>
        <dsp:cNvPr id="0" name=""/>
        <dsp:cNvSpPr/>
      </dsp:nvSpPr>
      <dsp:spPr>
        <a:xfrm rot="19500000">
          <a:off x="5228520" y="2474593"/>
          <a:ext cx="1712070" cy="67847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6452875"/>
                <a:satOff val="52253"/>
                <a:lumOff val="-47059"/>
                <a:alphaOff val="0"/>
                <a:shade val="51000"/>
                <a:satMod val="130000"/>
              </a:schemeClr>
            </a:gs>
            <a:gs pos="80000">
              <a:schemeClr val="accent5">
                <a:hueOff val="-6452875"/>
                <a:satOff val="52253"/>
                <a:lumOff val="-47059"/>
                <a:alphaOff val="0"/>
                <a:shade val="93000"/>
                <a:satMod val="130000"/>
              </a:schemeClr>
            </a:gs>
            <a:gs pos="100000">
              <a:schemeClr val="accent5">
                <a:hueOff val="-6452875"/>
                <a:satOff val="52253"/>
                <a:lumOff val="-47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17E072C-F430-4FCC-B604-1D60591FDE11}">
      <dsp:nvSpPr>
        <dsp:cNvPr id="0" name=""/>
        <dsp:cNvSpPr/>
      </dsp:nvSpPr>
      <dsp:spPr>
        <a:xfrm>
          <a:off x="5654993" y="1418199"/>
          <a:ext cx="2261569" cy="180925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6452875"/>
                <a:satOff val="52253"/>
                <a:lumOff val="-47059"/>
                <a:alphaOff val="0"/>
                <a:shade val="51000"/>
                <a:satMod val="130000"/>
              </a:schemeClr>
            </a:gs>
            <a:gs pos="80000">
              <a:schemeClr val="accent5">
                <a:hueOff val="-6452875"/>
                <a:satOff val="52253"/>
                <a:lumOff val="-47059"/>
                <a:alphaOff val="0"/>
                <a:shade val="93000"/>
                <a:satMod val="130000"/>
              </a:schemeClr>
            </a:gs>
            <a:gs pos="100000">
              <a:schemeClr val="accent5">
                <a:hueOff val="-6452875"/>
                <a:satOff val="52253"/>
                <a:lumOff val="-47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b="1" kern="12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rPr>
            <a:t>想象和梦想</a:t>
          </a:r>
          <a:endParaRPr lang="zh-CN" altLang="en-US" sz="4400" b="1" kern="1200" dirty="0"/>
        </a:p>
      </dsp:txBody>
      <dsp:txXfrm>
        <a:off x="5707984" y="1471190"/>
        <a:ext cx="2155587" cy="17032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Sty" val="arr"/>
              <dgm:param type="endSty" val="noArr"/>
              <dgm:param type="begPts" val="auto"/>
              <dgm:param type="endPts" val="ct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9743CD7-97CD-4F57-B351-69A253B17F8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44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63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3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743CD7-97CD-4F57-B351-69A253B17F80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DB4961-5944-45E4-859B-0226209DDE1C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72550" y="0"/>
            <a:ext cx="3222625" cy="6872400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9831387" y="0"/>
            <a:ext cx="2363788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3222625" cy="6872400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-1" y="-1588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>
            <a:spLocks noChangeAspect="1"/>
          </p:cNvSpPr>
          <p:nvPr userDrawn="1"/>
        </p:nvSpPr>
        <p:spPr>
          <a:xfrm>
            <a:off x="-2513013" y="-840406"/>
            <a:ext cx="6480000" cy="648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72550" y="0"/>
            <a:ext cx="3222625" cy="687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7791450" cy="6858000"/>
          </a:xfrm>
          <a:prstGeom prst="rect">
            <a:avLst/>
          </a:prstGeom>
        </p:spPr>
      </p:pic>
      <p:sp>
        <p:nvSpPr>
          <p:cNvPr id="4" name="同心圆 3"/>
          <p:cNvSpPr>
            <a:spLocks noChangeAspect="1"/>
          </p:cNvSpPr>
          <p:nvPr userDrawn="1"/>
        </p:nvSpPr>
        <p:spPr>
          <a:xfrm>
            <a:off x="10583862" y="3791116"/>
            <a:ext cx="3672000" cy="3672000"/>
          </a:xfrm>
          <a:prstGeom prst="don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图文框 6"/>
          <p:cNvSpPr/>
          <p:nvPr userDrawn="1"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10035175" y="2"/>
            <a:ext cx="2160000" cy="460627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0000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rgbClr val="9394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6173787" y="966139"/>
            <a:ext cx="4320000" cy="0"/>
          </a:xfrm>
          <a:prstGeom prst="line">
            <a:avLst/>
          </a:prstGeom>
          <a:ln w="50800" cmpd="dbl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图文框 6"/>
          <p:cNvSpPr/>
          <p:nvPr userDrawn="1"/>
        </p:nvSpPr>
        <p:spPr>
          <a:xfrm>
            <a:off x="-30813" y="0"/>
            <a:ext cx="12225988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10035175" y="2"/>
            <a:ext cx="2160000" cy="4606277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0A27C80-5FD3-4361-BB31-75FBA1966619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>
            <a:spLocks noChangeAspect="1"/>
          </p:cNvSpPr>
          <p:nvPr userDrawn="1"/>
        </p:nvSpPr>
        <p:spPr>
          <a:xfrm>
            <a:off x="8535988" y="4267994"/>
            <a:ext cx="1800000" cy="1800000"/>
          </a:xfrm>
          <a:prstGeom prst="ellipse">
            <a:avLst/>
          </a:prstGeom>
          <a:solidFill>
            <a:srgbClr val="B6D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椭圆 10"/>
          <p:cNvSpPr>
            <a:spLocks noChangeAspect="1"/>
          </p:cNvSpPr>
          <p:nvPr userDrawn="1"/>
        </p:nvSpPr>
        <p:spPr>
          <a:xfrm>
            <a:off x="9297988" y="4572794"/>
            <a:ext cx="3420000" cy="3420000"/>
          </a:xfrm>
          <a:prstGeom prst="ellipse">
            <a:avLst/>
          </a:prstGeom>
          <a:pattFill prst="dkDnDiag">
            <a:fgClr>
              <a:srgbClr val="A9DA67"/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rgbClr val="9394C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V="1">
            <a:off x="8535988" y="0"/>
            <a:ext cx="3678972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18034" cy="1018034"/>
          </a:xfrm>
          <a:prstGeom prst="rect">
            <a:avLst/>
          </a:prstGeom>
        </p:spPr>
      </p:pic>
      <p:sp>
        <p:nvSpPr>
          <p:cNvPr id="8" name="图文框 7"/>
          <p:cNvSpPr/>
          <p:nvPr userDrawn="1"/>
        </p:nvSpPr>
        <p:spPr>
          <a:xfrm>
            <a:off x="-30813" y="0"/>
            <a:ext cx="12225988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27C80-5FD3-4361-BB31-75FBA1966619}" type="slidenum">
              <a:rPr lang="en-US" altLang="zh-CN" smtClean="0"/>
            </a:fld>
            <a:endParaRPr lang="en-US" altLang="zh-CN"/>
          </a:p>
        </p:txBody>
      </p:sp>
      <p:sp>
        <p:nvSpPr>
          <p:cNvPr id="6" name="图文框 5"/>
          <p:cNvSpPr/>
          <p:nvPr userDrawn="1"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>
              <a:defRPr sz="1600">
                <a:latin typeface="+mn-lt"/>
              </a:defRPr>
            </a:lvl1pPr>
          </a:lstStyle>
          <a:p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ctr"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r">
              <a:defRPr sz="1600">
                <a:latin typeface="+mn-lt"/>
              </a:defRPr>
            </a:lvl1pPr>
          </a:lstStyle>
          <a:p>
            <a:fld id="{D0A27C80-5FD3-4361-BB31-75FBA1966619}" type="slidenum">
              <a:rPr lang="en-US" altLang="zh-CN"/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bg1">
              <a:lumMod val="60000"/>
              <a:lumOff val="40000"/>
            </a:schemeClr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4419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8902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633220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17741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08305" indent="-408305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bg1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884555" indent="-340360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2pPr>
      <a:lvl3pPr marL="1360805" indent="-272415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3pPr>
      <a:lvl4pPr marL="1905000" indent="-272415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4pPr>
      <a:lvl5pPr marL="244983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>
              <a:lumMod val="60000"/>
              <a:lumOff val="40000"/>
            </a:schemeClr>
          </a:solidFill>
          <a:latin typeface="+mn-lt"/>
          <a:ea typeface="+mn-ea"/>
        </a:defRPr>
      </a:lvl5pPr>
      <a:lvl6pPr marL="299402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22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41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24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22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44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3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3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jpeg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4.xml"/><Relationship Id="rId7" Type="http://schemas.openxmlformats.org/officeDocument/2006/relationships/themeOverride" Target="../theme/themeOverride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7310" y="4263778"/>
            <a:ext cx="4058434" cy="410464"/>
          </a:xfrm>
          <a:prstGeom prst="rect">
            <a:avLst/>
          </a:prstGeom>
          <a:solidFill>
            <a:srgbClr val="7EA3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83427" y="4211717"/>
            <a:ext cx="3886200" cy="400110"/>
          </a:xfrm>
          <a:prstGeom prst="rect">
            <a:avLst/>
          </a:prstGeom>
          <a:solidFill>
            <a:srgbClr val="B2D383"/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张克顺</a:t>
            </a:r>
            <a:r>
              <a:rPr lang="en-US" altLang="zh-CN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周庆红 主编</a:t>
            </a:r>
            <a:endParaRPr lang="zh-CN" altLang="en-US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-267593" y="-8928294"/>
            <a:ext cx="12388240" cy="9987421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-2161241" y="-8286219"/>
            <a:ext cx="12388240" cy="9987421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-4754130" y="-8286219"/>
            <a:ext cx="12388240" cy="9987421"/>
          </a:xfrm>
          <a:prstGeom prst="ellipse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-3121569" y="-8286219"/>
            <a:ext cx="12388240" cy="9987421"/>
          </a:xfrm>
          <a:prstGeom prst="ellipse">
            <a:avLst/>
          </a:prstGeom>
          <a:solidFill>
            <a:srgbClr val="7030A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600732" y="6057919"/>
            <a:ext cx="12388240" cy="9987421"/>
          </a:xfrm>
          <a:prstGeom prst="ellipse">
            <a:avLst/>
          </a:prstGeom>
          <a:solidFill>
            <a:schemeClr val="accent1"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77352" y="5446485"/>
            <a:ext cx="12388240" cy="9987421"/>
          </a:xfrm>
          <a:prstGeom prst="ellipse">
            <a:avLst/>
          </a:pr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76107" y="5638550"/>
            <a:ext cx="12388240" cy="9987421"/>
          </a:xfrm>
          <a:prstGeom prst="ellipse">
            <a:avLst/>
          </a:prstGeom>
          <a:solidFill>
            <a:schemeClr val="tx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577752" y="5287342"/>
            <a:ext cx="12388240" cy="9987421"/>
          </a:xfrm>
          <a:prstGeom prst="ellipse">
            <a:avLst/>
          </a:prstGeom>
          <a:solidFill>
            <a:schemeClr val="accent6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图文框 30"/>
          <p:cNvSpPr/>
          <p:nvPr/>
        </p:nvSpPr>
        <p:spPr>
          <a:xfrm>
            <a:off x="0" y="6406"/>
            <a:ext cx="12195175" cy="6859588"/>
          </a:xfrm>
          <a:prstGeom prst="frame">
            <a:avLst>
              <a:gd name="adj1" fmla="val 2233"/>
            </a:avLst>
          </a:prstGeom>
          <a:gradFill flip="none" rotWithShape="1">
            <a:gsLst>
              <a:gs pos="0">
                <a:schemeClr val="bg1">
                  <a:tint val="66000"/>
                  <a:satMod val="160000"/>
                </a:schemeClr>
              </a:gs>
              <a:gs pos="100000">
                <a:srgbClr val="B6DB7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 descr="文本&#10;&#10;描述已自动生成"/>
          <p:cNvPicPr>
            <a:picLocks noChangeAspect="1"/>
          </p:cNvPicPr>
          <p:nvPr/>
        </p:nvPicPr>
        <p:blipFill rotWithShape="1">
          <a:blip r:embed="rId1" cstate="print">
            <a:alphaModFix amt="50000"/>
            <a:duotone>
              <a:prstClr val="black"/>
              <a:srgbClr val="A096D4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98"/>
          <a:stretch>
            <a:fillRect/>
          </a:stretch>
        </p:blipFill>
        <p:spPr>
          <a:xfrm>
            <a:off x="153987" y="153194"/>
            <a:ext cx="2296485" cy="54523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373" y="2734841"/>
            <a:ext cx="11016427" cy="110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3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763587" y="229394"/>
            <a:ext cx="7162800" cy="111570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3060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4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（二）确定绘本主题</a:t>
            </a:r>
            <a:endParaRPr lang="zh-CN" altLang="zh-CN" sz="32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缺角矩形 4"/>
          <p:cNvSpPr/>
          <p:nvPr/>
        </p:nvSpPr>
        <p:spPr>
          <a:xfrm>
            <a:off x="3982188" y="4066322"/>
            <a:ext cx="3260258" cy="1609932"/>
          </a:xfrm>
          <a:prstGeom prst="plaque">
            <a:avLst/>
          </a:prstGeom>
          <a:solidFill>
            <a:schemeClr val="tx1"/>
          </a:solidFill>
          <a:ln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4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绘本主题</a:t>
            </a:r>
            <a:endParaRPr lang="zh-CN" altLang="en-US" sz="4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436713" y="1541268"/>
            <a:ext cx="2285999" cy="2133600"/>
          </a:xfrm>
          <a:prstGeom prst="ellipse">
            <a:avLst/>
          </a:prstGeom>
          <a:solidFill>
            <a:schemeClr val="tx1"/>
          </a:solidFill>
          <a:ln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3200" b="1" dirty="0">
                <a:solidFill>
                  <a:srgbClr val="002060"/>
                </a:solidFill>
              </a:rPr>
              <a:t>创作</a:t>
            </a:r>
            <a:endParaRPr lang="en-US" altLang="zh-CN" sz="3200" b="1" dirty="0">
              <a:solidFill>
                <a:srgbClr val="002060"/>
              </a:solidFill>
            </a:endParaRPr>
          </a:p>
          <a:p>
            <a:pPr lvl="0" algn="ctr"/>
            <a:r>
              <a:rPr lang="zh-CN" altLang="en-US" sz="3200" b="1" dirty="0">
                <a:solidFill>
                  <a:srgbClr val="002060"/>
                </a:solidFill>
              </a:rPr>
              <a:t>目的</a:t>
            </a:r>
            <a:endParaRPr lang="zh-CN" altLang="en-US" sz="3200" b="1" dirty="0">
              <a:solidFill>
                <a:srgbClr val="002060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8840787" y="4197514"/>
            <a:ext cx="2590800" cy="2280279"/>
          </a:xfrm>
          <a:prstGeom prst="ellipse">
            <a:avLst/>
          </a:prstGeom>
          <a:solidFill>
            <a:schemeClr val="tx1"/>
          </a:solidFill>
          <a:ln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zh-CN" altLang="en-US" sz="3200" b="1" dirty="0">
                <a:solidFill>
                  <a:srgbClr val="002060"/>
                </a:solidFill>
              </a:rPr>
              <a:t>中心思想、灵魂</a:t>
            </a:r>
            <a:endParaRPr lang="zh-CN" altLang="en-US" sz="3200" dirty="0">
              <a:solidFill>
                <a:srgbClr val="FFFFFF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521827" y="2226241"/>
            <a:ext cx="2285999" cy="2133600"/>
          </a:xfrm>
          <a:prstGeom prst="ellipse">
            <a:avLst/>
          </a:prstGeom>
          <a:solidFill>
            <a:schemeClr val="tx1"/>
          </a:solidFill>
          <a:ln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dirty="0">
                <a:solidFill>
                  <a:srgbClr val="002060"/>
                </a:solidFill>
              </a:rPr>
              <a:t>故事发展方向</a:t>
            </a:r>
            <a:endParaRPr lang="zh-CN" altLang="en-US" sz="3200" b="1" kern="0" dirty="0">
              <a:solidFill>
                <a:srgbClr val="002060"/>
              </a:solidFill>
            </a:endParaRPr>
          </a:p>
        </p:txBody>
      </p:sp>
      <p:sp>
        <p:nvSpPr>
          <p:cNvPr id="9" name="箭头: 上 8"/>
          <p:cNvSpPr/>
          <p:nvPr/>
        </p:nvSpPr>
        <p:spPr>
          <a:xfrm rot="3108103">
            <a:off x="6691047" y="3029886"/>
            <a:ext cx="684074" cy="1066800"/>
          </a:xfrm>
          <a:prstGeom prst="upArrow">
            <a:avLst/>
          </a:prstGeom>
          <a:solidFill>
            <a:schemeClr val="tx1"/>
          </a:solidFill>
          <a:ln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箭头: 上 9"/>
          <p:cNvSpPr/>
          <p:nvPr/>
        </p:nvSpPr>
        <p:spPr>
          <a:xfrm rot="6569723">
            <a:off x="7711643" y="4616034"/>
            <a:ext cx="684074" cy="1066800"/>
          </a:xfrm>
          <a:prstGeom prst="upArrow">
            <a:avLst/>
          </a:prstGeom>
          <a:solidFill>
            <a:schemeClr val="tx1"/>
          </a:solidFill>
          <a:ln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箭头: 上 10"/>
          <p:cNvSpPr/>
          <p:nvPr/>
        </p:nvSpPr>
        <p:spPr>
          <a:xfrm rot="18409916">
            <a:off x="3017578" y="3531899"/>
            <a:ext cx="684074" cy="1066800"/>
          </a:xfrm>
          <a:prstGeom prst="upArrow">
            <a:avLst/>
          </a:prstGeom>
          <a:solidFill>
            <a:schemeClr val="tx1"/>
          </a:solidFill>
          <a:ln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3299253" y="1486694"/>
            <a:ext cx="5373887" cy="2057400"/>
          </a:xfrm>
          <a:prstGeom prst="roundRect">
            <a:avLst/>
          </a:prstGeom>
          <a:solidFill>
            <a:schemeClr val="tx1"/>
          </a:solidFill>
          <a:ln w="38100"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zh-CN" sz="4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幼儿的生活经验</a:t>
            </a:r>
            <a:endParaRPr lang="en-US" altLang="zh-CN" sz="4000" b="1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4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和兴趣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8984297" y="3429794"/>
            <a:ext cx="2286000" cy="2057400"/>
          </a:xfrm>
          <a:prstGeom prst="cloud">
            <a:avLst/>
          </a:prstGeom>
          <a:solidFill>
            <a:schemeClr val="tx1"/>
          </a:solidFill>
          <a:ln w="38100"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6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浅显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顺序访问存储器 5"/>
          <p:cNvSpPr/>
          <p:nvPr/>
        </p:nvSpPr>
        <p:spPr>
          <a:xfrm>
            <a:off x="787105" y="1143794"/>
            <a:ext cx="2186282" cy="2057400"/>
          </a:xfrm>
          <a:prstGeom prst="flowChartMagneticTape">
            <a:avLst/>
          </a:prstGeom>
          <a:solidFill>
            <a:schemeClr val="tx1"/>
          </a:solidFill>
          <a:ln w="38100"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年龄</a:t>
            </a:r>
            <a:endParaRPr lang="en-US" altLang="zh-CN" sz="4000" b="1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4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特征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6075983" y="4458494"/>
            <a:ext cx="2286000" cy="2057400"/>
          </a:xfrm>
          <a:prstGeom prst="cloud">
            <a:avLst/>
          </a:prstGeom>
          <a:solidFill>
            <a:schemeClr val="tx1"/>
          </a:solidFill>
          <a:ln w="38100"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6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鲜明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云形 7"/>
          <p:cNvSpPr/>
          <p:nvPr/>
        </p:nvSpPr>
        <p:spPr>
          <a:xfrm>
            <a:off x="2973387" y="4344194"/>
            <a:ext cx="2286000" cy="2057400"/>
          </a:xfrm>
          <a:prstGeom prst="cloud">
            <a:avLst/>
          </a:prstGeom>
          <a:solidFill>
            <a:schemeClr val="tx1"/>
          </a:solidFill>
          <a:ln w="38100"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单纯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箭头: 左弧形 8"/>
          <p:cNvSpPr/>
          <p:nvPr/>
        </p:nvSpPr>
        <p:spPr>
          <a:xfrm rot="1391121">
            <a:off x="2601641" y="3596784"/>
            <a:ext cx="533400" cy="1295400"/>
          </a:xfrm>
          <a:prstGeom prst="curvedRightArrow">
            <a:avLst/>
          </a:prstGeom>
          <a:solidFill>
            <a:srgbClr val="8450B6"/>
          </a:solidFill>
          <a:ln>
            <a:solidFill>
              <a:srgbClr val="8450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箭头: 左弧形 9"/>
          <p:cNvSpPr/>
          <p:nvPr/>
        </p:nvSpPr>
        <p:spPr>
          <a:xfrm rot="18516709" flipH="1">
            <a:off x="9160839" y="2261600"/>
            <a:ext cx="590235" cy="1295400"/>
          </a:xfrm>
          <a:prstGeom prst="curvedRightArrow">
            <a:avLst/>
          </a:prstGeom>
          <a:solidFill>
            <a:srgbClr val="8450B6"/>
          </a:solidFill>
          <a:ln>
            <a:solidFill>
              <a:srgbClr val="8450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箭头: 下 10"/>
          <p:cNvSpPr/>
          <p:nvPr/>
        </p:nvSpPr>
        <p:spPr>
          <a:xfrm rot="19724185">
            <a:off x="6308686" y="3592874"/>
            <a:ext cx="428018" cy="914400"/>
          </a:xfrm>
          <a:prstGeom prst="downArrow">
            <a:avLst/>
          </a:prstGeom>
          <a:solidFill>
            <a:srgbClr val="8450B6"/>
          </a:solidFill>
          <a:ln>
            <a:solidFill>
              <a:srgbClr val="8450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8380" y="3810794"/>
            <a:ext cx="9826626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创意</a:t>
            </a:r>
            <a:r>
              <a:rPr lang="zh-CN" altLang="zh-CN" sz="32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是通过创新思维意识，充分挖掘和激活幼儿故事资源，提升幼儿绘本价值的方法，应富有童趣、体现时代特征。</a:t>
            </a:r>
            <a:endParaRPr lang="zh-CN" altLang="en-US" sz="32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0167" y="2160352"/>
            <a:ext cx="9834839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构思</a:t>
            </a:r>
            <a:r>
              <a:rPr lang="zh-CN" altLang="zh-CN" sz="32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是指绘本设计的方向、整体的思路等，提炼构思能够形成对作品画面与场景的总体印象。</a:t>
            </a:r>
            <a:endParaRPr lang="en-US" altLang="zh-CN" sz="32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/>
        </p:nvGraphicFramePr>
        <p:xfrm>
          <a:off x="2135187" y="719755"/>
          <a:ext cx="8130117" cy="54200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39787" y="1600994"/>
          <a:ext cx="10439400" cy="4419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76800"/>
                <a:gridCol w="5562600"/>
              </a:tblGrid>
              <a:tr h="883920">
                <a:tc rowSpan="5"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effectLst/>
                        </a:rPr>
                        <a:t>幼儿绘本主题方向</a:t>
                      </a:r>
                      <a:endParaRPr lang="zh-CN" sz="36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</a:rPr>
                        <a:t>传说故事、神话故事、民间故事；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83920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</a:rPr>
                        <a:t>认识世界、了解自然与科学；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83920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</a:rPr>
                        <a:t>具有价值导向或正面引导；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83920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</a:rPr>
                        <a:t>学习社会知识，提高社会适应能力；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83920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</a:rPr>
                        <a:t>……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25587" y="1448594"/>
            <a:ext cx="9525000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300"/>
              </a:spcBef>
              <a:spcAft>
                <a:spcPts val="0"/>
              </a:spcAft>
            </a:pPr>
            <a:r>
              <a:rPr lang="zh-CN" altLang="zh-CN" sz="3600" b="1" kern="100" dirty="0">
                <a:solidFill>
                  <a:srgbClr val="A711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二、形象塑造</a:t>
            </a:r>
            <a:endParaRPr lang="zh-CN" altLang="zh-CN" sz="4400" b="1" kern="100" dirty="0">
              <a:solidFill>
                <a:srgbClr val="A711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卡通人物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161" y="3658394"/>
            <a:ext cx="2406852" cy="276558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rot="20503345">
            <a:off x="3053718" y="3064255"/>
            <a:ext cx="20216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8450B6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好</a:t>
            </a:r>
            <a:endParaRPr lang="zh-CN" altLang="en-US" sz="8000" dirty="0">
              <a:solidFill>
                <a:srgbClr val="8450B6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1446425">
            <a:off x="8185206" y="3001304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8450B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坏</a:t>
            </a:r>
            <a:endParaRPr lang="zh-CN" altLang="en-US" sz="9600" dirty="0">
              <a:solidFill>
                <a:srgbClr val="8450B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49387" y="2362994"/>
            <a:ext cx="83920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kern="100" dirty="0">
                <a:solidFill>
                  <a:srgbClr val="8450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如何才能塑造出生动的幼儿绘本形象呢</a:t>
            </a:r>
            <a:r>
              <a:rPr lang="en-US" altLang="zh-CN" sz="3600" b="1" kern="100" dirty="0">
                <a:solidFill>
                  <a:srgbClr val="8450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 </a:t>
            </a:r>
            <a:endParaRPr lang="zh-CN" altLang="en-US" sz="3600" b="1" dirty="0">
              <a:solidFill>
                <a:srgbClr val="8450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卡通人物&#10;&#10;描述已自动生成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587" y="3429794"/>
            <a:ext cx="2783463" cy="27834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92187" y="476590"/>
            <a:ext cx="6096000" cy="7439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绘本形象常见的表现方法</a:t>
            </a:r>
            <a:endParaRPr lang="zh-CN" altLang="zh-CN" sz="3200" b="1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79368" y="1173459"/>
            <a:ext cx="3939931" cy="2819400"/>
            <a:chOff x="702593" y="1277448"/>
            <a:chExt cx="3939931" cy="2819400"/>
          </a:xfrm>
        </p:grpSpPr>
        <p:pic>
          <p:nvPicPr>
            <p:cNvPr id="12" name="图片 11" descr="图片包含 游戏机&#10;&#10;描述已自动生成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593" y="1277448"/>
              <a:ext cx="3939931" cy="2819400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1788500" y="2663078"/>
              <a:ext cx="1576072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zh-CN" sz="5400" b="1" kern="100" dirty="0">
                  <a:solidFill>
                    <a:srgbClr val="8450B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拟人</a:t>
              </a:r>
              <a:endParaRPr lang="zh-CN" altLang="en-US" sz="5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69375" y="3452031"/>
            <a:ext cx="3939931" cy="2819400"/>
            <a:chOff x="4020506" y="1220576"/>
            <a:chExt cx="3939931" cy="2819400"/>
          </a:xfrm>
        </p:grpSpPr>
        <p:pic>
          <p:nvPicPr>
            <p:cNvPr id="13" name="图片 12" descr="图片包含 游戏机&#10;&#10;描述已自动生成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20506" y="1220576"/>
              <a:ext cx="3939931" cy="2819400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5088054" y="2583159"/>
              <a:ext cx="1576072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5400" b="1" kern="100" dirty="0">
                  <a:solidFill>
                    <a:srgbClr val="8450B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夸张</a:t>
              </a:r>
              <a:endParaRPr lang="zh-CN" altLang="en-US" sz="5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662732" y="1292418"/>
            <a:ext cx="3939931" cy="2819400"/>
            <a:chOff x="7088187" y="6157"/>
            <a:chExt cx="3939931" cy="2819400"/>
          </a:xfrm>
        </p:grpSpPr>
        <p:pic>
          <p:nvPicPr>
            <p:cNvPr id="14" name="图片 13" descr="图片包含 游戏机&#10;&#10;描述已自动生成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8187" y="6157"/>
              <a:ext cx="3939931" cy="2819400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8154987" y="1381720"/>
              <a:ext cx="1576072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5400" b="1" kern="100" dirty="0">
                  <a:solidFill>
                    <a:srgbClr val="8450B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想象</a:t>
              </a:r>
              <a:endParaRPr lang="zh-CN" altLang="en-US" sz="5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632697" y="3391520"/>
            <a:ext cx="3939931" cy="2819400"/>
            <a:chOff x="4835477" y="3563598"/>
            <a:chExt cx="3939931" cy="2819400"/>
          </a:xfrm>
        </p:grpSpPr>
        <p:pic>
          <p:nvPicPr>
            <p:cNvPr id="15" name="图片 14" descr="图片包含 游戏机&#10;&#10;描述已自动生成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5477" y="3563598"/>
              <a:ext cx="3939931" cy="2819400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6017406" y="4891385"/>
              <a:ext cx="1576072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5400" b="1" kern="100" dirty="0">
                  <a:solidFill>
                    <a:srgbClr val="8450B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象征</a:t>
              </a:r>
              <a:endParaRPr lang="zh-CN" altLang="en-US" sz="5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25587" y="1448594"/>
            <a:ext cx="9525000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300"/>
              </a:spcBef>
              <a:spcAft>
                <a:spcPts val="0"/>
              </a:spcAft>
            </a:pPr>
            <a:r>
              <a:rPr lang="zh-CN" altLang="en-US" sz="3600" b="1" kern="100" dirty="0">
                <a:solidFill>
                  <a:srgbClr val="A711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zh-CN" sz="3600" b="1" kern="100" dirty="0">
                <a:solidFill>
                  <a:srgbClr val="A711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600" b="1" kern="100" dirty="0">
                <a:solidFill>
                  <a:srgbClr val="A711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情节演变</a:t>
            </a:r>
            <a:endParaRPr lang="zh-CN" altLang="zh-CN" sz="4400" b="1" kern="100" dirty="0">
              <a:solidFill>
                <a:srgbClr val="A711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注: 上箭头 2"/>
          <p:cNvSpPr/>
          <p:nvPr/>
        </p:nvSpPr>
        <p:spPr>
          <a:xfrm>
            <a:off x="1830387" y="2553494"/>
            <a:ext cx="3657600" cy="1752600"/>
          </a:xfrm>
          <a:prstGeom prst="upArrowCallout">
            <a:avLst/>
          </a:prstGeom>
          <a:solidFill>
            <a:schemeClr val="tx1"/>
          </a:solidFill>
          <a:ln>
            <a:solidFill>
              <a:srgbClr val="8450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8450B6"/>
                </a:solidFill>
              </a:rPr>
              <a:t>情节设计</a:t>
            </a:r>
            <a:endParaRPr lang="zh-CN" altLang="en-US" sz="3600" b="1" dirty="0">
              <a:solidFill>
                <a:srgbClr val="8450B6"/>
              </a:solidFill>
            </a:endParaRPr>
          </a:p>
        </p:txBody>
      </p:sp>
      <p:sp>
        <p:nvSpPr>
          <p:cNvPr id="4" name="标注: 上箭头 3"/>
          <p:cNvSpPr/>
          <p:nvPr/>
        </p:nvSpPr>
        <p:spPr>
          <a:xfrm>
            <a:off x="6097587" y="2553494"/>
            <a:ext cx="3657600" cy="1752600"/>
          </a:xfrm>
          <a:prstGeom prst="upArrowCallout">
            <a:avLst/>
          </a:prstGeom>
          <a:solidFill>
            <a:schemeClr val="tx1"/>
          </a:solidFill>
          <a:ln>
            <a:solidFill>
              <a:srgbClr val="8450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8450B6"/>
                </a:solidFill>
              </a:rPr>
              <a:t>结构安排</a:t>
            </a:r>
            <a:endParaRPr lang="zh-CN" altLang="en-US" sz="3600" b="1" dirty="0">
              <a:solidFill>
                <a:srgbClr val="8450B6"/>
              </a:solidFill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1563617" y="4877594"/>
            <a:ext cx="4191000" cy="1352550"/>
          </a:xfrm>
          <a:prstGeom prst="roundRect">
            <a:avLst/>
          </a:prstGeom>
          <a:solidFill>
            <a:schemeClr val="tx1"/>
          </a:solidFill>
          <a:ln>
            <a:solidFill>
              <a:srgbClr val="8450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solidFill>
                  <a:srgbClr val="8450B6"/>
                </a:solidFill>
              </a:rPr>
              <a:t>1</a:t>
            </a:r>
            <a:r>
              <a:rPr lang="zh-CN" altLang="en-US" sz="2400" dirty="0">
                <a:solidFill>
                  <a:srgbClr val="8450B6"/>
                </a:solidFill>
              </a:rPr>
              <a:t>．促进幼儿认知</a:t>
            </a:r>
            <a:endParaRPr lang="en-US" altLang="zh-CN" sz="2400" dirty="0">
              <a:solidFill>
                <a:srgbClr val="8450B6"/>
              </a:solidFill>
            </a:endParaRPr>
          </a:p>
          <a:p>
            <a:r>
              <a:rPr lang="en-US" altLang="zh-CN" sz="2400" dirty="0">
                <a:solidFill>
                  <a:srgbClr val="8450B6"/>
                </a:solidFill>
              </a:rPr>
              <a:t>2</a:t>
            </a:r>
            <a:r>
              <a:rPr lang="zh-CN" altLang="en-US" sz="2400" dirty="0">
                <a:solidFill>
                  <a:srgbClr val="8450B6"/>
                </a:solidFill>
              </a:rPr>
              <a:t>．情节单纯、生动</a:t>
            </a:r>
            <a:endParaRPr lang="en-US" altLang="zh-CN" sz="2400" dirty="0">
              <a:solidFill>
                <a:srgbClr val="8450B6"/>
              </a:solidFill>
            </a:endParaRPr>
          </a:p>
          <a:p>
            <a:r>
              <a:rPr lang="en-US" altLang="zh-CN" sz="2400" dirty="0">
                <a:solidFill>
                  <a:srgbClr val="8450B6"/>
                </a:solidFill>
              </a:rPr>
              <a:t>3</a:t>
            </a:r>
            <a:r>
              <a:rPr lang="zh-CN" altLang="en-US" sz="2400" dirty="0">
                <a:solidFill>
                  <a:srgbClr val="8450B6"/>
                </a:solidFill>
              </a:rPr>
              <a:t>．环节清晰完整</a:t>
            </a:r>
            <a:endParaRPr lang="zh-CN" altLang="en-US" sz="2400" dirty="0">
              <a:solidFill>
                <a:srgbClr val="8450B6"/>
              </a:solidFill>
            </a:endParaRPr>
          </a:p>
        </p:txBody>
      </p:sp>
      <p:sp>
        <p:nvSpPr>
          <p:cNvPr id="7" name="箭头: 下 6"/>
          <p:cNvSpPr/>
          <p:nvPr/>
        </p:nvSpPr>
        <p:spPr>
          <a:xfrm>
            <a:off x="3354317" y="4356975"/>
            <a:ext cx="609600" cy="457200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2187" y="381794"/>
            <a:ext cx="78486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案例示范：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不爱刷牙的佳佳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绘本的情节设计 </a:t>
            </a:r>
            <a:endParaRPr lang="zh-CN" altLang="en-US" sz="2800" b="1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58887" y="1296194"/>
          <a:ext cx="9677400" cy="54102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52094"/>
                <a:gridCol w="7125306"/>
              </a:tblGrid>
              <a:tr h="7728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主人公</a:t>
                      </a:r>
                      <a:endParaRPr lang="zh-CN" sz="24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佳佳（</a:t>
                      </a:r>
                      <a:r>
                        <a:rPr lang="en-US" sz="2400" b="1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sz="2400" b="1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岁幼儿）</a:t>
                      </a:r>
                      <a:endParaRPr lang="zh-CN" sz="24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728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构思与创意</a:t>
                      </a:r>
                      <a:endParaRPr lang="zh-CN" sz="24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好习惯的养成——刷牙</a:t>
                      </a:r>
                      <a:endParaRPr lang="zh-CN" sz="24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728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主题</a:t>
                      </a:r>
                      <a:endParaRPr lang="zh-CN" sz="24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不爱刷牙的佳佳</a:t>
                      </a:r>
                      <a:endParaRPr lang="zh-CN" sz="24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728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</a:t>
                      </a:r>
                      <a:r>
                        <a:rPr lang="zh-CN" sz="2400" b="1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开端</a:t>
                      </a:r>
                      <a:endParaRPr lang="zh-CN" sz="24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佳佳爱吃糖，却不爱刷牙</a:t>
                      </a:r>
                      <a:endParaRPr lang="zh-CN" sz="24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728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</a:t>
                      </a:r>
                      <a:r>
                        <a:rPr lang="zh-CN" sz="2400" b="1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发展</a:t>
                      </a:r>
                      <a:endParaRPr lang="zh-CN" sz="24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佳佳牙坏了，不能吃东西，需要看医生</a:t>
                      </a:r>
                      <a:endParaRPr lang="zh-CN" sz="24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728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</a:t>
                      </a:r>
                      <a:r>
                        <a:rPr lang="zh-CN" sz="2400" b="1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高潮</a:t>
                      </a:r>
                      <a:endParaRPr lang="zh-CN" sz="24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佳佳认识到必须保护好牙齿</a:t>
                      </a:r>
                      <a:endParaRPr lang="zh-CN" sz="24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728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</a:t>
                      </a:r>
                      <a:r>
                        <a:rPr lang="zh-CN" sz="2400" b="1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结局</a:t>
                      </a:r>
                      <a:endParaRPr lang="zh-CN" sz="2400" b="1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佳佳变的爱刷牙了</a:t>
                      </a:r>
                      <a:endParaRPr lang="zh-CN" sz="2400" b="1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97128" y="1283057"/>
            <a:ext cx="10461352" cy="4335474"/>
            <a:chOff x="1296651" y="1282759"/>
            <a:chExt cx="10458931" cy="4334471"/>
          </a:xfrm>
        </p:grpSpPr>
        <p:grpSp>
          <p:nvGrpSpPr>
            <p:cNvPr id="3" name="组合 2"/>
            <p:cNvGrpSpPr/>
            <p:nvPr/>
          </p:nvGrpSpPr>
          <p:grpSpPr>
            <a:xfrm>
              <a:off x="1296651" y="1282759"/>
              <a:ext cx="10458931" cy="4334471"/>
              <a:chOff x="578870" y="1338194"/>
              <a:chExt cx="10461654" cy="4335600"/>
            </a:xfrm>
          </p:grpSpPr>
          <p:sp>
            <p:nvSpPr>
              <p:cNvPr id="44" name="矩形 43"/>
              <p:cNvSpPr>
                <a:spLocks noChangeAspect="1"/>
              </p:cNvSpPr>
              <p:nvPr/>
            </p:nvSpPr>
            <p:spPr>
              <a:xfrm>
                <a:off x="1114670" y="2436671"/>
                <a:ext cx="3960000" cy="257232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>
                  <a:solidFill>
                    <a:prstClr val="black">
                      <a:lumMod val="50000"/>
                      <a:lumOff val="50000"/>
                    </a:prstClr>
                  </a:solidFill>
                  <a:latin typeface="字魂59号-创粗黑" panose="00000500000000000000"/>
                  <a:ea typeface="字魂59号-创粗黑" panose="00000500000000000000"/>
                </a:endParaRP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 flipH="1">
                <a:off x="578870" y="1338194"/>
                <a:ext cx="10461654" cy="4335600"/>
                <a:chOff x="1649630" y="1338194"/>
                <a:chExt cx="10461654" cy="4335600"/>
              </a:xfrm>
            </p:grpSpPr>
            <p:sp>
              <p:nvSpPr>
                <p:cNvPr id="16" name="1"/>
                <p:cNvSpPr>
                  <a:spLocks noChangeArrowheads="1"/>
                </p:cNvSpPr>
                <p:nvPr>
                  <p:custDataLst>
                    <p:tags r:id="rId1"/>
                  </p:custDataLst>
                </p:nvPr>
              </p:nvSpPr>
              <p:spPr bwMode="auto">
                <a:xfrm>
                  <a:off x="2727188" y="1422508"/>
                  <a:ext cx="2472192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400">
                    <a:lnSpc>
                      <a:spcPct val="12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幼儿绘本概述</a:t>
                  </a:r>
                  <a:endParaRPr lang="zh-CN" altLang="en-US" sz="2400" b="1" dirty="0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7" name="2"/>
                <p:cNvSpPr>
                  <a:spLocks noChangeArrowheads="1"/>
                </p:cNvSpPr>
                <p:nvPr>
                  <p:custDataLst>
                    <p:tags r:id="rId2"/>
                  </p:custDataLst>
                </p:nvPr>
              </p:nvSpPr>
              <p:spPr bwMode="auto">
                <a:xfrm>
                  <a:off x="1829786" y="2278082"/>
                  <a:ext cx="3700109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绘本阅读与幼儿多元发展</a:t>
                  </a:r>
                  <a:endParaRPr lang="zh-CN" altLang="en-US" sz="2400" b="1" dirty="0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8" name="3"/>
                <p:cNvSpPr>
                  <a:spLocks noChangeArrowheads="1"/>
                </p:cNvSpPr>
                <p:nvPr>
                  <p:custDataLst>
                    <p:tags r:id="rId3"/>
                  </p:custDataLst>
                </p:nvPr>
              </p:nvSpPr>
              <p:spPr bwMode="auto">
                <a:xfrm>
                  <a:off x="1649630" y="3166609"/>
                  <a:ext cx="4333336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rgbClr val="F4B300"/>
                      </a:solidFill>
                      <a:effectLst>
                        <a:innerShdw blurRad="63500" dist="50800" dir="13500000">
                          <a:prstClr val="black">
                            <a:alpha val="50000"/>
                          </a:prstClr>
                        </a:innerShdw>
                      </a:effectLst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幼儿绘本创意设计与制作</a:t>
                  </a:r>
                  <a:endParaRPr lang="zh-CN" altLang="en-US" sz="2400" b="1" dirty="0">
                    <a:solidFill>
                      <a:srgbClr val="F4B300"/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4"/>
                <p:cNvSpPr>
                  <a:spLocks noChangeArrowheads="1"/>
                </p:cNvSpPr>
                <p:nvPr>
                  <p:custDataLst>
                    <p:tags r:id="rId4"/>
                  </p:custDataLst>
                </p:nvPr>
              </p:nvSpPr>
              <p:spPr bwMode="auto">
                <a:xfrm>
                  <a:off x="2550411" y="4015370"/>
                  <a:ext cx="3856243" cy="76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36006" tIns="0" rIns="0" bIns="0" anchor="ctr" anchorCtr="0">
                  <a:normAutofit/>
                </a:bodyPr>
                <a:lstStyle>
                  <a:lvl1pPr>
                    <a:lnSpc>
                      <a:spcPct val="90000"/>
                    </a:lnSpc>
                    <a:spcBef>
                      <a:spcPts val="750"/>
                    </a:spcBef>
                    <a:buFont typeface="Arial" panose="020B0604020202020204" pitchFamily="34" charset="0"/>
                    <a:buChar char="•"/>
                    <a:defRPr sz="21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5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375"/>
                    </a:spcBef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375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defTabSz="914400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幼儿绘本开发与实例</a:t>
                  </a:r>
                  <a:endParaRPr lang="zh-CN" altLang="en-US" sz="2400" b="1" dirty="0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1"/>
                <p:cNvSpPr>
                  <a:spLocks noChangeAspect="1"/>
                </p:cNvSpPr>
                <p:nvPr>
                  <p:custDataLst>
                    <p:tags r:id="rId5"/>
                  </p:custDataLst>
                </p:nvPr>
              </p:nvSpPr>
              <p:spPr>
                <a:xfrm flipH="1">
                  <a:off x="5334947" y="1463788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1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21" name="2"/>
                <p:cNvSpPr>
                  <a:spLocks noChangeAspect="1"/>
                </p:cNvSpPr>
                <p:nvPr>
                  <p:custDataLst>
                    <p:tags r:id="rId6"/>
                  </p:custDataLst>
                </p:nvPr>
              </p:nvSpPr>
              <p:spPr>
                <a:xfrm flipH="1">
                  <a:off x="5658957" y="2342949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2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23" name="3"/>
                <p:cNvSpPr>
                  <a:spLocks noChangeAspect="1"/>
                </p:cNvSpPr>
                <p:nvPr>
                  <p:custDataLst>
                    <p:tags r:id="rId7"/>
                  </p:custDataLst>
                </p:nvPr>
              </p:nvSpPr>
              <p:spPr>
                <a:xfrm flipH="1">
                  <a:off x="6112026" y="3226482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3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33" name="4"/>
                <p:cNvSpPr>
                  <a:spLocks noChangeAspect="1"/>
                </p:cNvSpPr>
                <p:nvPr>
                  <p:custDataLst>
                    <p:tags r:id="rId8"/>
                  </p:custDataLst>
                </p:nvPr>
              </p:nvSpPr>
              <p:spPr>
                <a:xfrm flipH="1">
                  <a:off x="6518650" y="4083280"/>
                  <a:ext cx="648019" cy="648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55" tIns="45728" rIns="91455" bIns="45728" rtlCol="0" anchor="ctr">
                  <a:noAutofit/>
                </a:bodyPr>
                <a:lstStyle/>
                <a:p>
                  <a:pPr algn="ctr" defTabSz="914400"/>
                  <a:r>
                    <a:rPr lang="en-US" altLang="zh-CN" sz="24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 Unicode MS" panose="020B0604020202020204" pitchFamily="34" charset="-122"/>
                    </a:rPr>
                    <a:t>4</a:t>
                  </a:r>
                  <a:endPara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endParaRPr>
                </a:p>
              </p:txBody>
            </p:sp>
            <p:grpSp>
              <p:nvGrpSpPr>
                <p:cNvPr id="39" name="组合 38"/>
                <p:cNvGrpSpPr/>
                <p:nvPr/>
              </p:nvGrpSpPr>
              <p:grpSpPr>
                <a:xfrm>
                  <a:off x="7849472" y="1338194"/>
                  <a:ext cx="4261812" cy="4335600"/>
                  <a:chOff x="7849472" y="1338194"/>
                  <a:chExt cx="4261812" cy="4335600"/>
                </a:xfrm>
              </p:grpSpPr>
              <p:grpSp>
                <p:nvGrpSpPr>
                  <p:cNvPr id="40" name="组合 39"/>
                  <p:cNvGrpSpPr/>
                  <p:nvPr/>
                </p:nvGrpSpPr>
                <p:grpSpPr>
                  <a:xfrm>
                    <a:off x="7849472" y="1338194"/>
                    <a:ext cx="4261812" cy="3496391"/>
                    <a:chOff x="7849472" y="1338194"/>
                    <a:chExt cx="4261812" cy="3496391"/>
                  </a:xfrm>
                </p:grpSpPr>
                <p:pic>
                  <p:nvPicPr>
                    <p:cNvPr id="42" name="图片 41"/>
                    <p:cNvPicPr>
                      <a:picLocks noChangeAspect="1"/>
                    </p:cNvPicPr>
                    <p:nvPr/>
                  </p:nvPicPr>
                  <p:blipFill>
                    <a:blip r:embed="rId9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>
                    <a:xfrm flipH="1">
                      <a:off x="7849472" y="2113394"/>
                      <a:ext cx="4078823" cy="27211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sp>
                  <p:nvSpPr>
                    <p:cNvPr id="43" name="文本框 13"/>
                    <p:cNvSpPr txBox="1"/>
                    <p:nvPr/>
                  </p:nvSpPr>
                  <p:spPr>
                    <a:xfrm>
                      <a:off x="9231284" y="1338194"/>
                      <a:ext cx="2880000" cy="72000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91447" tIns="45724" rIns="91447" bIns="45724" rtlCol="0" anchor="t" anchorCtr="0">
                      <a:noAutofit/>
                    </a:bodyPr>
                    <a:lstStyle/>
                    <a:p>
                      <a:pPr defTabSz="914400"/>
                      <a:r>
                        <a:rPr lang="zh-CN" altLang="en-US" sz="3600" b="1" spc="600" dirty="0"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目录</a:t>
                      </a:r>
                      <a:endParaRPr lang="zh-CN" altLang="en-US" sz="3600" b="1" spc="600" dirty="0"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sp>
                <p:nvSpPr>
                  <p:cNvPr id="41" name="文本框 13"/>
                  <p:cNvSpPr txBox="1"/>
                  <p:nvPr/>
                </p:nvSpPr>
                <p:spPr>
                  <a:xfrm>
                    <a:off x="9019237" y="4953794"/>
                    <a:ext cx="3092047" cy="720000"/>
                  </a:xfrm>
                  <a:prstGeom prst="rect">
                    <a:avLst/>
                  </a:prstGeom>
                  <a:noFill/>
                </p:spPr>
                <p:txBody>
                  <a:bodyPr wrap="square" lIns="91447" tIns="45724" rIns="91447" bIns="45724" rtlCol="0" anchor="t" anchorCtr="0">
                    <a:noAutofit/>
                  </a:bodyPr>
                  <a:lstStyle/>
                  <a:p>
                    <a:pPr defTabSz="914400"/>
                    <a:r>
                      <a:rPr lang="en-US" altLang="zh-CN" sz="3600" b="1" spc="300" dirty="0"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CONTENTS</a:t>
                    </a:r>
                    <a:endParaRPr lang="zh-CN" altLang="en-US" sz="3600" b="1" spc="300" dirty="0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sp>
          <p:nvSpPr>
            <p:cNvPr id="22" name="4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 flipH="1">
              <a:off x="6580108" y="4840963"/>
              <a:ext cx="2448002" cy="767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6" tIns="0" rIns="0" bIns="0" anchor="ctr" anchorCtr="0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幼儿绘本应用</a:t>
              </a:r>
              <a:endParaRPr lang="zh-CN" altLang="en-US" sz="24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4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5832065" y="4896876"/>
              <a:ext cx="647850" cy="64783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5" tIns="45728" rIns="91455" bIns="45728" rtlCol="0" anchor="ctr">
              <a:noAutofit/>
            </a:bodyPr>
            <a:lstStyle/>
            <a:p>
              <a:pPr algn="ctr" defTabSz="914400"/>
              <a:r>
                <a:rPr lang="en-US" altLang="zh-CN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5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39787" y="1448594"/>
          <a:ext cx="10363200" cy="4800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51355"/>
                <a:gridCol w="8111845"/>
              </a:tblGrid>
              <a:tr h="96012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绘本结构模式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cPr/>
                </a:tc>
              </a:tr>
              <a:tr h="9601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故事型绘本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依据故事情节发展，展开起伏的故事变化，讲究起承转合。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601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推进型绘本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随着时间的推移来安排事件的变化，适用冒险等绘本故事。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601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多线索绘本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跟踪不同主人公的线索，展现多样的故事情节。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601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</a:rPr>
                        <a:t>认知型绘本</a:t>
                      </a:r>
                      <a:endParaRPr lang="zh-CN" sz="24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</a:rPr>
                        <a:t>在同一个画面中表现多个形象或场景，主打识别和认知。</a:t>
                      </a:r>
                      <a:endParaRPr lang="zh-CN" sz="24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25587" y="1448594"/>
            <a:ext cx="9525000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300"/>
              </a:spcBef>
              <a:spcAft>
                <a:spcPts val="0"/>
              </a:spcAft>
            </a:pPr>
            <a:r>
              <a:rPr lang="zh-CN" altLang="en-US" sz="3600" b="1" kern="100" dirty="0">
                <a:solidFill>
                  <a:srgbClr val="A711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zh-CN" sz="3600" b="1" kern="100" dirty="0">
                <a:solidFill>
                  <a:srgbClr val="A711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600" b="1" kern="100" dirty="0">
                <a:solidFill>
                  <a:srgbClr val="A711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脚本撰写</a:t>
            </a:r>
            <a:endParaRPr lang="zh-CN" altLang="zh-CN" sz="4400" b="1" kern="100" dirty="0">
              <a:solidFill>
                <a:srgbClr val="A711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4587" y="2515394"/>
            <a:ext cx="10287000" cy="148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8450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脚本</a:t>
            </a:r>
            <a:r>
              <a:rPr lang="zh-CN" altLang="en-US" sz="3200" dirty="0">
                <a:solidFill>
                  <a:srgbClr val="8450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是幼儿绘本创作的文学基础，是图画创作的底稿和源泉，通常以文本或图夹文等较为自由的形式呈现。</a:t>
            </a:r>
            <a:endParaRPr lang="zh-CN" altLang="en-US" sz="3200" dirty="0">
              <a:solidFill>
                <a:srgbClr val="8450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标注: 上箭头 4"/>
          <p:cNvSpPr/>
          <p:nvPr/>
        </p:nvSpPr>
        <p:spPr>
          <a:xfrm>
            <a:off x="3392487" y="4249986"/>
            <a:ext cx="5791200" cy="1933569"/>
          </a:xfrm>
          <a:prstGeom prst="upArrowCallou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zh-CN" sz="4000" b="1" kern="100" dirty="0">
                <a:solidFill>
                  <a:srgbClr val="A7116A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阅读改编、脚本创编</a:t>
            </a:r>
            <a:endParaRPr lang="zh-CN" altLang="en-US" sz="4000" b="1" dirty="0">
              <a:solidFill>
                <a:srgbClr val="A7116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373187" y="680763"/>
            <a:ext cx="6256743" cy="865038"/>
          </a:xfrm>
          <a:prstGeom prst="roundRect">
            <a:avLst/>
          </a:prstGeom>
          <a:solidFill>
            <a:schemeClr val="tx1"/>
          </a:solidFill>
          <a:ln w="38100"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32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（一）幼儿文学读物改编</a:t>
            </a:r>
            <a:endParaRPr lang="zh-CN" altLang="en-US" sz="3200" b="1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26296" y="4115594"/>
            <a:ext cx="9771891" cy="148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8450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不同编绘者对同一个故事有自己独到的理解和体会，改编的绘本风格也各具特色。</a:t>
            </a:r>
            <a:endParaRPr lang="zh-CN" altLang="en-US" sz="3200" dirty="0">
              <a:solidFill>
                <a:srgbClr val="8450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4587" y="2210594"/>
            <a:ext cx="9906000" cy="148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kern="100" dirty="0">
                <a:solidFill>
                  <a:srgbClr val="8450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kern="100" dirty="0">
                <a:solidFill>
                  <a:srgbClr val="8450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脚本撰写需要阅读大量的幼儿文学作品、积累丰富的信息素材资源。</a:t>
            </a:r>
            <a:endParaRPr lang="zh-CN" altLang="en-US" sz="3200" dirty="0">
              <a:solidFill>
                <a:srgbClr val="8450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11826" y="686594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幼儿绘本脚本的取材多种多样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图形用户界面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9" r="58650" b="15517"/>
          <a:stretch>
            <a:fillRect/>
          </a:stretch>
        </p:blipFill>
        <p:spPr>
          <a:xfrm>
            <a:off x="2395331" y="1814617"/>
            <a:ext cx="2819400" cy="3733800"/>
          </a:xfrm>
          <a:prstGeom prst="rect">
            <a:avLst/>
          </a:prstGeom>
        </p:spPr>
      </p:pic>
      <p:pic>
        <p:nvPicPr>
          <p:cNvPr id="5" name="图片 4" descr="图形用户界面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47" r="16120" b="15517"/>
          <a:stretch>
            <a:fillRect/>
          </a:stretch>
        </p:blipFill>
        <p:spPr>
          <a:xfrm>
            <a:off x="6624728" y="1738417"/>
            <a:ext cx="3172408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94841" y="5803662"/>
            <a:ext cx="30203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2060"/>
                </a:solidFill>
              </a:rPr>
              <a:t>《</a:t>
            </a:r>
            <a:r>
              <a:rPr lang="zh-CN" altLang="en-US" b="1" dirty="0">
                <a:solidFill>
                  <a:srgbClr val="002060"/>
                </a:solidFill>
              </a:rPr>
              <a:t>安徒生童话</a:t>
            </a:r>
            <a:r>
              <a:rPr lang="en-US" altLang="zh-CN" b="1" dirty="0">
                <a:solidFill>
                  <a:srgbClr val="002060"/>
                </a:solidFill>
              </a:rPr>
              <a:t>》</a:t>
            </a:r>
            <a:r>
              <a:rPr lang="zh-CN" altLang="en-US" b="1" dirty="0">
                <a:solidFill>
                  <a:srgbClr val="002060"/>
                </a:solidFill>
              </a:rPr>
              <a:t>杜桑</a:t>
            </a:r>
            <a:r>
              <a:rPr lang="en-US" altLang="zh-CN" b="1" dirty="0">
                <a:solidFill>
                  <a:srgbClr val="002060"/>
                </a:solidFill>
              </a:rPr>
              <a:t>·</a:t>
            </a:r>
            <a:r>
              <a:rPr lang="zh-CN" altLang="en-US" b="1" dirty="0">
                <a:solidFill>
                  <a:srgbClr val="002060"/>
                </a:solidFill>
              </a:rPr>
              <a:t>凯利著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49123" y="5789620"/>
            <a:ext cx="32512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2060"/>
                </a:solidFill>
              </a:rPr>
              <a:t>《</a:t>
            </a:r>
            <a:r>
              <a:rPr lang="zh-CN" altLang="en-US" b="1" dirty="0">
                <a:solidFill>
                  <a:srgbClr val="002060"/>
                </a:solidFill>
              </a:rPr>
              <a:t>海的女儿</a:t>
            </a:r>
            <a:r>
              <a:rPr lang="en-US" altLang="zh-CN" b="1" dirty="0">
                <a:solidFill>
                  <a:srgbClr val="002060"/>
                </a:solidFill>
              </a:rPr>
              <a:t>》</a:t>
            </a:r>
            <a:r>
              <a:rPr lang="zh-CN" altLang="en-US" b="1" dirty="0">
                <a:solidFill>
                  <a:srgbClr val="002060"/>
                </a:solidFill>
              </a:rPr>
              <a:t>莉丝白</a:t>
            </a:r>
            <a:r>
              <a:rPr lang="en-US" altLang="zh-CN" b="1" dirty="0">
                <a:solidFill>
                  <a:srgbClr val="002060"/>
                </a:solidFill>
              </a:rPr>
              <a:t>·</a:t>
            </a:r>
            <a:r>
              <a:rPr lang="zh-CN" altLang="en-US" b="1" dirty="0">
                <a:solidFill>
                  <a:srgbClr val="002060"/>
                </a:solidFill>
              </a:rPr>
              <a:t>茨威格著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373187" y="680763"/>
            <a:ext cx="6256743" cy="865038"/>
          </a:xfrm>
          <a:prstGeom prst="roundRect">
            <a:avLst/>
          </a:prstGeom>
          <a:solidFill>
            <a:schemeClr val="tx1"/>
          </a:solidFill>
          <a:ln w="38100"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32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（二）脚本创编</a:t>
            </a:r>
            <a:endParaRPr lang="zh-CN" altLang="en-US" sz="3200" b="1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8387" y="3137406"/>
            <a:ext cx="105432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kern="100" dirty="0">
                <a:solidFill>
                  <a:srgbClr val="8450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艺术来源于生活</a:t>
            </a:r>
            <a:r>
              <a:rPr lang="en-US" altLang="zh-CN" sz="3200" b="1" kern="100" dirty="0">
                <a:solidFill>
                  <a:srgbClr val="8450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3200" b="1" kern="100" dirty="0">
                <a:solidFill>
                  <a:srgbClr val="8450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幼儿的生活是幼儿绘本脚本创作的源泉。</a:t>
            </a:r>
            <a:endParaRPr lang="zh-CN" altLang="en-US" sz="3200" b="1" dirty="0">
              <a:solidFill>
                <a:srgbClr val="8450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84033" y="1480716"/>
            <a:ext cx="3642023" cy="8254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36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采用</a:t>
            </a:r>
            <a:r>
              <a:rPr lang="zh-CN" altLang="zh-CN" sz="36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创意文字</a:t>
            </a:r>
            <a:endParaRPr lang="zh-CN" altLang="zh-CN" sz="3600" kern="100" dirty="0">
              <a:solidFill>
                <a:srgbClr val="6D70C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64387" y="1659804"/>
            <a:ext cx="33714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600" b="1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进行归纳整理</a:t>
            </a:r>
            <a:endParaRPr lang="zh-CN" altLang="en-US" sz="3600" b="1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54187" y="2656686"/>
            <a:ext cx="2819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形象性</a:t>
            </a:r>
            <a:endParaRPr lang="zh-CN" altLang="en-US" sz="40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39920" y="3592016"/>
            <a:ext cx="17283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节奏性</a:t>
            </a:r>
            <a:endParaRPr lang="zh-CN" altLang="en-US" sz="40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00212" y="4670986"/>
            <a:ext cx="17283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生动性</a:t>
            </a:r>
            <a:endParaRPr lang="zh-CN" altLang="en-US" sz="40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13595" y="288413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提炼加工</a:t>
            </a:r>
            <a:endParaRPr lang="zh-CN" altLang="en-US" sz="40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12187" y="429990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反复推敲</a:t>
            </a:r>
            <a:endParaRPr lang="zh-CN" altLang="en-US" sz="40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653742" y="6249194"/>
            <a:ext cx="2133600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本节设计制作：薛娟</a:t>
            </a:r>
            <a:endParaRPr lang="zh-CN" alt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92587" y="3554088"/>
            <a:ext cx="36229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谢 谢 观 看</a:t>
            </a:r>
            <a:endParaRPr lang="zh-CN" altLang="en-US" sz="4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587" y="2444520"/>
            <a:ext cx="11016427" cy="110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>
            <a:grpSpLocks noChangeAspect="1"/>
          </p:cNvGrpSpPr>
          <p:nvPr/>
        </p:nvGrpSpPr>
        <p:grpSpPr>
          <a:xfrm flipH="1">
            <a:off x="818159" y="1143794"/>
            <a:ext cx="5537683" cy="5065274"/>
            <a:chOff x="1324059" y="1316751"/>
            <a:chExt cx="3982921" cy="3643147"/>
          </a:xfrm>
        </p:grpSpPr>
        <p:grpSp>
          <p:nvGrpSpPr>
            <p:cNvPr id="16" name="组合 15"/>
            <p:cNvGrpSpPr/>
            <p:nvPr/>
          </p:nvGrpSpPr>
          <p:grpSpPr>
            <a:xfrm>
              <a:off x="3074077" y="1316751"/>
              <a:ext cx="2232903" cy="3643147"/>
              <a:chOff x="5383981" y="1166392"/>
              <a:chExt cx="2232903" cy="3643147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5783530" y="1166392"/>
                <a:ext cx="1833354" cy="364314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vert="eaVert" wrap="square" rIns="89998" rtlCol="0" anchor="ctr">
                <a:noAutofit/>
              </a:bodyPr>
              <a:lstStyle/>
              <a:p>
                <a:pPr algn="ctr" defTabSz="914400">
                  <a:lnSpc>
                    <a:spcPct val="150000"/>
                  </a:lnSpc>
                </a:pPr>
                <a:r>
                  <a:rPr lang="zh-CN" altLang="en-US" sz="4400" b="1" spc="600" dirty="0">
                    <a:ln w="28575">
                      <a:noFill/>
                    </a:ln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第三章</a:t>
                </a:r>
                <a:endParaRPr lang="en-US" altLang="zh-CN" sz="4400" b="1" spc="600" dirty="0">
                  <a:ln w="28575">
                    <a:noFill/>
                  </a:ln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defTabSz="914400"/>
                <a:r>
                  <a:rPr lang="zh-CN" altLang="en-US" sz="3600" b="1" spc="600" dirty="0">
                    <a:ln w="28575"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幼儿绘本创意设计与制作</a:t>
                </a:r>
                <a:endParaRPr lang="zh-CN" altLang="en-US" sz="3600" b="1" spc="600" dirty="0">
                  <a:ln w="28575"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5383981" y="1587979"/>
                <a:ext cx="288000" cy="19080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lIns="71998" tIns="107997" rIns="71998" rtlCol="0" anchor="b" anchorCtr="0"/>
              <a:lstStyle/>
              <a:p>
                <a:pPr algn="r" defTabSz="914400"/>
                <a:r>
                  <a:rPr lang="zh-CN" altLang="en-US" sz="1600" spc="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章前导读</a:t>
                </a:r>
                <a:endParaRPr lang="zh-CN" altLang="en-US" sz="1600" spc="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矩形 1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  <p:cNvSpPr/>
            <p:nvPr/>
          </p:nvSpPr>
          <p:spPr>
            <a:xfrm>
              <a:off x="1324059" y="2121981"/>
              <a:ext cx="1713132" cy="1888145"/>
            </a:xfrm>
            <a:prstGeom prst="rect">
              <a:avLst/>
            </a:prstGeom>
          </p:spPr>
          <p:txBody>
            <a:bodyPr vert="eaVert" wrap="square" lIns="91438" tIns="45719" rIns="91438" bIns="45719">
              <a:spAutoFit/>
            </a:bodyPr>
            <a:lstStyle/>
            <a:p>
              <a:pPr algn="just" defTabSz="914400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Calibri" panose="020F0502020204030204" pitchFamily="34" charset="0"/>
                </a:rPr>
                <a:t>经过对前面章节的学习，对绘本概况、绘本阅读的理论基础及其促进幼儿多元发展有了一定了解。通过绘本阅读活动，认识真、善、美，感受生命的可贵、生活的美好。你是否跃跃欲试，想亲自动手设计、制作一本属于自己的幼儿绘本呢？创作幼儿绘本需要经历哪些程序呢？接下来，就让我们一起来感受一本完整的幼儿绘本是怎么创作出来的吧！。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</p:grpSp>
      <p:pic>
        <p:nvPicPr>
          <p:cNvPr id="1028" name="图片 47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713" y="1729950"/>
            <a:ext cx="5066678" cy="374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1103758" y="332725"/>
            <a:ext cx="68580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pPr algn="l"/>
            <a:r>
              <a:rPr lang="zh-CN" altLang="en-US" sz="2600" b="1" dirty="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第二节 幼儿绘本脚本的创作流程</a:t>
            </a:r>
            <a:endParaRPr lang="zh-CN" altLang="en-US" sz="2600" b="1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4987" y="1251422"/>
            <a:ext cx="11125200" cy="1004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66700" algn="l"/>
              </a:tabLst>
            </a:pPr>
            <a:r>
              <a:rPr lang="zh-CN" altLang="en-US" sz="2200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脚本是幼儿绘本故事的发展大纲，用以确定绘本故事的发展方向。脚本需要呈现故事的主题、思想、场景、角色及情节的设定。脚本的创编、创作流程大致如下图：</a:t>
            </a:r>
            <a:endParaRPr lang="zh-CN" altLang="en-US" sz="2000" b="1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763588" y="2295939"/>
            <a:ext cx="10667999" cy="4410455"/>
          </a:xfrm>
          <a:prstGeom prst="roundRect">
            <a:avLst/>
          </a:prstGeom>
          <a:solidFill>
            <a:schemeClr val="tx1"/>
          </a:solidFill>
          <a:ln>
            <a:solidFill>
              <a:srgbClr val="7EA3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图示 6"/>
          <p:cNvGraphicFramePr/>
          <p:nvPr/>
        </p:nvGraphicFramePr>
        <p:xfrm>
          <a:off x="804417" y="577090"/>
          <a:ext cx="10287000" cy="6791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overrideClrMapping bg1="dk2" tx1="lt1" bg2="dk1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44587" y="1600994"/>
            <a:ext cx="6858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A711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一、故事的萌发</a:t>
            </a:r>
            <a:endParaRPr lang="zh-CN" altLang="en-US" sz="3600" b="1" dirty="0">
              <a:solidFill>
                <a:srgbClr val="A711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32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在幼儿绘本阅读活动中，绘本故事能帮助幼儿体验喜、怒、哀、乐等情绪，感悟生活。那么在创作幼儿绘本的时候，故事是如何萌发的呢？</a:t>
            </a:r>
            <a:endParaRPr lang="zh-CN" altLang="en-US" sz="32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图片包含 室内, 人, 小孩, 年轻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987" y="1219994"/>
            <a:ext cx="3486150" cy="4648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3349" y="4442667"/>
            <a:ext cx="8915400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en-US" altLang="zh-CN" sz="2400" kern="100" dirty="0">
              <a:solidFill>
                <a:srgbClr val="6D70C7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763587" y="229394"/>
            <a:ext cx="7162800" cy="111570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30607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（一）确定阅读对象</a:t>
            </a:r>
            <a:endParaRPr lang="zh-CN" altLang="zh-CN" sz="2800" kern="100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标注: 下箭头 3"/>
          <p:cNvSpPr/>
          <p:nvPr/>
        </p:nvSpPr>
        <p:spPr>
          <a:xfrm>
            <a:off x="1016648" y="2033275"/>
            <a:ext cx="2944292" cy="1371600"/>
          </a:xfrm>
          <a:prstGeom prst="downArrowCallout">
            <a:avLst/>
          </a:prstGeom>
          <a:solidFill>
            <a:schemeClr val="tx1"/>
          </a:solidFill>
          <a:ln w="38100"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kern="1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阅读对象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1288644" y="3532832"/>
            <a:ext cx="2400300" cy="762000"/>
          </a:xfrm>
          <a:prstGeom prst="roundRect">
            <a:avLst/>
          </a:prstGeom>
          <a:solidFill>
            <a:schemeClr val="tx1"/>
          </a:solidFill>
          <a:ln w="38100"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kern="1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幼儿</a:t>
            </a:r>
            <a:endParaRPr lang="zh-CN" altLang="en-US" sz="3600" dirty="0">
              <a:solidFill>
                <a:srgbClr val="002060"/>
              </a:solidFill>
            </a:endParaRPr>
          </a:p>
        </p:txBody>
      </p:sp>
      <p:sp>
        <p:nvSpPr>
          <p:cNvPr id="7" name="标注: 左右箭头 6"/>
          <p:cNvSpPr/>
          <p:nvPr/>
        </p:nvSpPr>
        <p:spPr>
          <a:xfrm>
            <a:off x="4076764" y="1853635"/>
            <a:ext cx="3047999" cy="2514600"/>
          </a:xfrm>
          <a:prstGeom prst="leftRightArrowCallout">
            <a:avLst/>
          </a:prstGeom>
          <a:solidFill>
            <a:schemeClr val="tx1"/>
          </a:solidFill>
          <a:ln w="38100"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zh-CN" sz="4400" kern="1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深入分析</a:t>
            </a:r>
            <a:endParaRPr lang="zh-CN" altLang="en-US" sz="3600" dirty="0">
              <a:solidFill>
                <a:srgbClr val="002060"/>
              </a:solidFill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9623362" y="1951709"/>
            <a:ext cx="1740320" cy="2255390"/>
          </a:xfrm>
          <a:prstGeom prst="roundRect">
            <a:avLst/>
          </a:prstGeom>
          <a:solidFill>
            <a:schemeClr val="tx1"/>
          </a:solidFill>
          <a:ln w="38100"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400" kern="1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确定绘本</a:t>
            </a:r>
            <a:endParaRPr lang="zh-CN" altLang="en-US" sz="6000" dirty="0">
              <a:solidFill>
                <a:srgbClr val="002060"/>
              </a:solidFill>
            </a:endParaRPr>
          </a:p>
        </p:txBody>
      </p:sp>
      <p:sp>
        <p:nvSpPr>
          <p:cNvPr id="10" name="标注: 右箭头 9"/>
          <p:cNvSpPr/>
          <p:nvPr/>
        </p:nvSpPr>
        <p:spPr>
          <a:xfrm>
            <a:off x="7240587" y="2044135"/>
            <a:ext cx="2266951" cy="2133600"/>
          </a:xfrm>
          <a:prstGeom prst="rightArrowCallout">
            <a:avLst/>
          </a:prstGeom>
          <a:solidFill>
            <a:schemeClr val="tx1"/>
          </a:solidFill>
          <a:ln w="38100"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zh-CN" sz="4400" kern="1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创意灵感</a:t>
            </a:r>
            <a:endParaRPr lang="zh-CN" altLang="en-US" sz="4400" dirty="0">
              <a:solidFill>
                <a:srgbClr val="002060"/>
              </a:solidFill>
            </a:endParaRPr>
          </a:p>
        </p:txBody>
      </p:sp>
      <p:sp>
        <p:nvSpPr>
          <p:cNvPr id="11" name="标注: 上箭头 10"/>
          <p:cNvSpPr/>
          <p:nvPr/>
        </p:nvSpPr>
        <p:spPr>
          <a:xfrm>
            <a:off x="725452" y="4490360"/>
            <a:ext cx="10744269" cy="2068791"/>
          </a:xfrm>
          <a:prstGeom prst="upArrowCallout">
            <a:avLst/>
          </a:prstGeom>
          <a:solidFill>
            <a:schemeClr val="tx1"/>
          </a:solidFill>
          <a:ln w="38100"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6D70C7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kern="1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深入了解各年龄段幼儿阅读理解能力，确定阅读对象特点，是绘本故事脚本创作及画面设计的前提。</a:t>
            </a:r>
            <a:endParaRPr lang="zh-CN" altLang="zh-CN" sz="2400" b="1" kern="1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220787" y="2210594"/>
          <a:ext cx="9906000" cy="4191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09749"/>
                <a:gridCol w="8096251"/>
              </a:tblGrid>
              <a:tr h="4191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小班</a:t>
                      </a:r>
                      <a:endParaRPr lang="zh-CN" sz="24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en-US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3-4</a:t>
                      </a:r>
                      <a:r>
                        <a:rPr lang="zh-CN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岁）</a:t>
                      </a:r>
                      <a:endParaRPr lang="zh-CN" sz="24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66700" indent="-266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能听懂短小的儿歌或故事。</a:t>
                      </a:r>
                      <a:endParaRPr lang="zh-CN" sz="24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266700" indent="-266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会看画面，能根据画面说出图中有什么，发生了什么事等。</a:t>
                      </a:r>
                      <a:endParaRPr lang="zh-CN" sz="24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266700" indent="-266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3.</a:t>
                      </a:r>
                      <a:r>
                        <a:rPr lang="zh-CN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能理解图书上的文字是和画面对应的，是用来表达画面意义的。</a:t>
                      </a:r>
                      <a:endParaRPr lang="zh-CN" sz="24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矩形: 圆角 3"/>
          <p:cNvSpPr/>
          <p:nvPr/>
        </p:nvSpPr>
        <p:spPr>
          <a:xfrm>
            <a:off x="1373187" y="680763"/>
            <a:ext cx="6256743" cy="865038"/>
          </a:xfrm>
          <a:prstGeom prst="roundRect">
            <a:avLst/>
          </a:prstGeom>
          <a:solidFill>
            <a:schemeClr val="tx1"/>
          </a:solidFill>
          <a:ln w="38100"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zh-CN" sz="32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各年龄段幼儿阅读理解能力</a:t>
            </a:r>
            <a:endParaRPr lang="zh-CN" altLang="en-US" sz="3200" b="1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20787" y="2286794"/>
          <a:ext cx="9829800" cy="4038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37885"/>
                <a:gridCol w="7791915"/>
              </a:tblGrid>
              <a:tr h="40386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中班</a:t>
                      </a:r>
                      <a:endParaRPr lang="zh-CN" sz="24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en-US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4-5</a:t>
                      </a:r>
                      <a:r>
                        <a:rPr lang="zh-CN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岁）</a:t>
                      </a:r>
                      <a:endParaRPr lang="zh-CN" sz="24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能大体讲出所听故事的主要内容。</a:t>
                      </a:r>
                      <a:endParaRPr lang="zh-CN" sz="24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能根据连续画面提供的信息，大致说出故事的情节。</a:t>
                      </a:r>
                      <a:endParaRPr lang="zh-CN" sz="24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3.</a:t>
                      </a:r>
                      <a:r>
                        <a:rPr lang="zh-CN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能随着作品的展开产生喜悦、担忧等相应的情绪反应，体会作品所表达的情绪情感。</a:t>
                      </a:r>
                      <a:endParaRPr lang="zh-CN" sz="24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矩形: 圆角 3"/>
          <p:cNvSpPr/>
          <p:nvPr/>
        </p:nvSpPr>
        <p:spPr>
          <a:xfrm>
            <a:off x="1373187" y="680763"/>
            <a:ext cx="6256743" cy="865038"/>
          </a:xfrm>
          <a:prstGeom prst="roundRect">
            <a:avLst/>
          </a:prstGeom>
          <a:solidFill>
            <a:schemeClr val="tx1"/>
          </a:solidFill>
          <a:ln w="38100"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zh-CN" sz="32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各年龄段幼儿阅读理解能力</a:t>
            </a:r>
            <a:endParaRPr lang="zh-CN" altLang="en-US" sz="3200" b="1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373187" y="2134394"/>
          <a:ext cx="9753600" cy="4419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69440"/>
                <a:gridCol w="7884160"/>
              </a:tblGrid>
              <a:tr h="44196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大班</a:t>
                      </a:r>
                      <a:endParaRPr lang="zh-CN" sz="24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</a:t>
                      </a:r>
                      <a:r>
                        <a:rPr lang="en-US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5-6</a:t>
                      </a:r>
                      <a:r>
                        <a:rPr lang="zh-CN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岁）</a:t>
                      </a:r>
                      <a:endParaRPr lang="zh-CN" sz="24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</a:t>
                      </a:r>
                      <a:r>
                        <a:rPr lang="zh-CN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能说出所阅读的幼儿文学作品的主要内容。</a:t>
                      </a:r>
                      <a:endParaRPr lang="zh-CN" sz="24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</a:t>
                      </a:r>
                      <a:r>
                        <a:rPr lang="zh-CN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能根据故事的部分情节或图书画面的线索猜想故事情节的发展，或续编、创编故事。</a:t>
                      </a:r>
                      <a:endParaRPr lang="zh-CN" sz="24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3.</a:t>
                      </a:r>
                      <a:r>
                        <a:rPr lang="zh-CN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对看过的图书、听过的故事能说出自己的看法。</a:t>
                      </a:r>
                      <a:endParaRPr lang="zh-CN" sz="24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4.</a:t>
                      </a:r>
                      <a:r>
                        <a:rPr lang="zh-CN" sz="2400" kern="1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能初步感受文学语言的美。</a:t>
                      </a:r>
                      <a:endParaRPr lang="zh-CN" sz="2400" kern="100" dirty="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矩形: 圆角 3"/>
          <p:cNvSpPr/>
          <p:nvPr/>
        </p:nvSpPr>
        <p:spPr>
          <a:xfrm>
            <a:off x="1373187" y="680763"/>
            <a:ext cx="6256743" cy="865038"/>
          </a:xfrm>
          <a:prstGeom prst="roundRect">
            <a:avLst/>
          </a:prstGeom>
          <a:solidFill>
            <a:schemeClr val="tx1"/>
          </a:solidFill>
          <a:ln w="38100">
            <a:solidFill>
              <a:srgbClr val="CB0F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zh-CN" sz="3200" b="1" kern="100" dirty="0">
                <a:solidFill>
                  <a:srgbClr val="6D70C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各年龄段幼儿阅读理解能力</a:t>
            </a:r>
            <a:endParaRPr lang="zh-CN" altLang="en-US" sz="3200" b="1" dirty="0">
              <a:solidFill>
                <a:srgbClr val="6D70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10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4"/>
</p:tagLst>
</file>

<file path=ppt/tags/tag11.xml><?xml version="1.0" encoding="utf-8"?>
<p:tagLst xmlns:p="http://schemas.openxmlformats.org/presentationml/2006/main">
  <p:tag name="MH_CONTENTSID" val="635"/>
</p:tagLst>
</file>

<file path=ppt/tags/tag2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2"/>
</p:tagLst>
</file>

<file path=ppt/tags/tag3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3"/>
</p:tagLst>
</file>

<file path=ppt/tags/tag4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4"/>
</p:tagLst>
</file>

<file path=ppt/tags/tag5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6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2"/>
</p:tagLst>
</file>

<file path=ppt/tags/tag7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3"/>
</p:tagLst>
</file>

<file path=ppt/tags/tag8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4"/>
</p:tagLst>
</file>

<file path=ppt/tags/tag9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4"/>
</p:tagLst>
</file>

<file path=ppt/theme/theme1.xml><?xml version="1.0" encoding="utf-8"?>
<a:theme xmlns:a="http://schemas.openxmlformats.org/drawingml/2006/main" name="千图网海量PPT模板www.58pic.com">
  <a:themeElements>
    <a:clrScheme name="默认设计模板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默认设计模板 8">
    <a:dk1>
      <a:srgbClr val="003366"/>
    </a:dk1>
    <a:lt1>
      <a:srgbClr val="FFFFFF"/>
    </a:lt1>
    <a:dk2>
      <a:srgbClr val="000099"/>
    </a:dk2>
    <a:lt2>
      <a:srgbClr val="CCFFFF"/>
    </a:lt2>
    <a:accent1>
      <a:srgbClr val="3366CC"/>
    </a:accent1>
    <a:accent2>
      <a:srgbClr val="00B000"/>
    </a:accent2>
    <a:accent3>
      <a:srgbClr val="AAAACA"/>
    </a:accent3>
    <a:accent4>
      <a:srgbClr val="DADADA"/>
    </a:accent4>
    <a:accent5>
      <a:srgbClr val="ADB8E2"/>
    </a:accent5>
    <a:accent6>
      <a:srgbClr val="009F00"/>
    </a:accent6>
    <a:hlink>
      <a:srgbClr val="66CCFF"/>
    </a:hlink>
    <a:folHlink>
      <a:srgbClr val="FFE70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1657</Words>
  <Application>WPS 演示</Application>
  <PresentationFormat>自定义</PresentationFormat>
  <Paragraphs>250</Paragraphs>
  <Slides>26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Rockwell</vt:lpstr>
      <vt:lpstr>微软雅黑</vt:lpstr>
      <vt:lpstr>思源黑体 CN Bold</vt:lpstr>
      <vt:lpstr>楷体</vt:lpstr>
      <vt:lpstr>字魂59号-创粗黑</vt:lpstr>
      <vt:lpstr>Calibri</vt:lpstr>
      <vt:lpstr>Arial Unicode MS</vt:lpstr>
      <vt:lpstr>Times New Roman</vt:lpstr>
      <vt:lpstr>Arial Unicode MS</vt:lpstr>
      <vt:lpstr>华文彩云</vt:lpstr>
      <vt:lpstr>华文新魏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pudding editor</cp:lastModifiedBy>
  <cp:revision>10745</cp:revision>
  <cp:lastPrinted>2113-01-01T00:00:00Z</cp:lastPrinted>
  <dcterms:created xsi:type="dcterms:W3CDTF">2015-07-08T08:22:00Z</dcterms:created>
  <dcterms:modified xsi:type="dcterms:W3CDTF">2021-01-20T05:40:38Z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2052-11.1.0.10314</vt:lpwstr>
  </property>
</Properties>
</file>