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heme/themeOverride1.xml" ContentType="application/vnd.openxmlformats-officedocument.themeOverride+xml"/>
  <Override PartName="/ppt/media/image15.jpg" ContentType="image/png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handoutMasters/handoutMaster1.xml" ContentType="application/vnd.openxmlformats-officedocument.presentationml.handoutMaster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</Types>
</file>

<file path=_rels/.rels><?xml version="1.0" encoding="UTF-8"?>
<Relationships xmlns="http://schemas.openxmlformats.org/package/2006/relationships"><Relationship Id="rId1" Type="http://schemas.openxmlformats.org/officeDocument/2006/relationships/officeDocument" Target="ppt/presentation.xml"></Relationship><Relationship Id="rId2" Type="http://schemas.openxmlformats.org/package/2006/relationships/metadata/core-properties" Target="docProps/core.xml"></Relationship><Relationship Id="rId3" Type="http://schemas.openxmlformats.org/officeDocument/2006/relationships/extended-properties" Target="docProps/app.xml"></Relationship><Relationship Id="rId4" Type="http://schemas.openxmlformats.org/package/2006/relationships/metadata/thumbnail" Target="docProps/thumbnail.jpeg"></Relationship><Relationship Id="rId5" Type="http://schemas.openxmlformats.org/officeDocument/2006/relationships/custom-properties" Target="docProps/custom.xml"></Relationship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showSpecialPlsOnTitleSld="0" embedTrueTypeFonts="1" saveSubsetFonts="1">
  <p:sldMasterIdLst>
    <p:sldMasterId id="2147483701" r:id="rId10"/>
  </p:sldMasterIdLst>
  <p:notesMasterIdLst>
    <p:notesMasterId r:id="rId14"/>
  </p:notesMasterIdLst>
  <p:handoutMasterIdLst>
    <p:handoutMasterId r:id="rId12"/>
  </p:handoutMasterIdLst>
  <p:sldIdLst>
    <p:sldId id="317" r:id="rId16"/>
    <p:sldId id="655" r:id="rId18"/>
    <p:sldId id="643" r:id="rId20"/>
    <p:sldId id="658" r:id="rId22"/>
    <p:sldId id="674" r:id="rId24"/>
    <p:sldId id="666" r:id="rId26"/>
    <p:sldId id="675" r:id="rId28"/>
    <p:sldId id="676" r:id="rId30"/>
    <p:sldId id="677" r:id="rId32"/>
    <p:sldId id="582" r:id="rId34"/>
  </p:sldIdLst>
  <p:sldSz cx="12195175" cy="685990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itchFamily="18" charset="0"/>
        <a:ea typeface="宋体" charset="-122"/>
        <a:cs typeface="+mn-cs"/>
      </a:defRPr>
    </a:lvl1pPr>
    <a:lvl2pPr marL="544357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itchFamily="18" charset="0"/>
        <a:ea typeface="宋体" charset="-122"/>
        <a:cs typeface="+mn-cs"/>
      </a:defRPr>
    </a:lvl2pPr>
    <a:lvl3pPr marL="1088714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itchFamily="18" charset="0"/>
        <a:ea typeface="宋体" charset="-122"/>
        <a:cs typeface="+mn-cs"/>
      </a:defRPr>
    </a:lvl3pPr>
    <a:lvl4pPr marL="1633071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itchFamily="18" charset="0"/>
        <a:ea typeface="宋体" charset="-122"/>
        <a:cs typeface="+mn-cs"/>
      </a:defRPr>
    </a:lvl4pPr>
    <a:lvl5pPr marL="2177427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itchFamily="18" charset="0"/>
        <a:ea typeface="宋体" charset="-122"/>
        <a:cs typeface="+mn-cs"/>
      </a:defRPr>
    </a:lvl5pPr>
    <a:lvl6pPr marL="2721785" algn="l" defTabSz="1088714" rtl="0" eaLnBrk="1" latinLnBrk="0" hangingPunct="1">
      <a:defRPr kern="1200">
        <a:solidFill>
          <a:schemeClr val="tx1"/>
        </a:solidFill>
        <a:latin typeface="Rockwell" pitchFamily="18" charset="0"/>
        <a:ea typeface="宋体" charset="-122"/>
        <a:cs typeface="+mn-cs"/>
      </a:defRPr>
    </a:lvl6pPr>
    <a:lvl7pPr marL="3266142" algn="l" defTabSz="1088714" rtl="0" eaLnBrk="1" latinLnBrk="0" hangingPunct="1">
      <a:defRPr kern="1200">
        <a:solidFill>
          <a:schemeClr val="tx1"/>
        </a:solidFill>
        <a:latin typeface="Rockwell" pitchFamily="18" charset="0"/>
        <a:ea typeface="宋体" charset="-122"/>
        <a:cs typeface="+mn-cs"/>
      </a:defRPr>
    </a:lvl7pPr>
    <a:lvl8pPr marL="3810498" algn="l" defTabSz="1088714" rtl="0" eaLnBrk="1" latinLnBrk="0" hangingPunct="1">
      <a:defRPr kern="1200">
        <a:solidFill>
          <a:schemeClr val="tx1"/>
        </a:solidFill>
        <a:latin typeface="Rockwell" pitchFamily="18" charset="0"/>
        <a:ea typeface="宋体" charset="-122"/>
        <a:cs typeface="+mn-cs"/>
      </a:defRPr>
    </a:lvl8pPr>
    <a:lvl9pPr marL="4354855" algn="l" defTabSz="1088714" rtl="0" eaLnBrk="1" latinLnBrk="0" hangingPunct="1">
      <a:defRPr kern="1200">
        <a:solidFill>
          <a:schemeClr val="tx1"/>
        </a:solidFill>
        <a:latin typeface="Rockwell" pitchFamily="18" charset="0"/>
        <a:ea typeface="宋体" charset="-122"/>
        <a:cs typeface="+mn-cs"/>
      </a:defRPr>
    </a:lvl9pPr>
  </p:defaultTextStyle>
  <p:extLs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  <p:ext uri="{EFAFB233-063F-42B5-8137-9DF3F51BA10A}">
      <p15:sldGuideLst xmlns:p15="http://schemas.microsoft.com/office/powerpoint/2012/main">
        <p15:guide id="1" orient="horz" pos="2158" userDrawn="0">
          <p15:clr>
            <a:srgbClr val="A4A3A4"/>
          </p15:clr>
        </p15:guide>
        <p15:guide id="2" orient="horz" pos="333" userDrawn="0">
          <p15:clr>
            <a:srgbClr val="A4A3A4"/>
          </p15:clr>
        </p15:guide>
        <p15:guide id="3" orient="horz" pos="3981" userDrawn="0">
          <p15:clr>
            <a:srgbClr val="A4A3A4"/>
          </p15:clr>
        </p15:guide>
        <p15:guide id="4" pos="3838" userDrawn="0">
          <p15:clr>
            <a:srgbClr val="A4A3A4"/>
          </p15:clr>
        </p15:guide>
        <p15:guide id="5" pos="430" userDrawn="0">
          <p15:clr>
            <a:srgbClr val="A4A3A4"/>
          </p15:clr>
        </p15:guide>
        <p15:guide id="6" pos="7246" userDrawn="0">
          <p15:clr>
            <a:srgbClr val="A4A3A4"/>
          </p15:clr>
        </p15:guide>
      </p15:sldGuideLst>
    </p:ext>
  </p:extLst>
  <p:embeddedFontLst>
    <p:embeddedFont>
      <p:font typeface="字魂59号-创粗黑" panose="00000500000000000000" pitchFamily="0" charset="-122"/>
    </p:embeddedFont>
    <p:embeddedFont>
      <p:font typeface="Rockwell" panose="02060603020205020403" pitchFamily="18" charset="0"/>
    </p:embeddedFont>
    <p:embeddedFont>
      <p:font typeface="楷体" panose="02010609060101010101" pitchFamily="49" charset="-122"/>
    </p:embeddedFont>
    <p:embeddedFont>
      <p:font typeface="思源黑体 CN Bold" panose="020B0800000000000000" pitchFamily="34" charset="-122"/>
    </p:embeddedFont>
    <p:embeddedFont>
      <p:font typeface="微软雅黑" panose="020B0503020204020204" pitchFamily="34" charset="-122"/>
    </p:embeddedFont>
  </p:embeddedFon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</p:extLst>
  </p:showPr>
  <p:clrMru>
    <a:srgbClr val="B2D383"/>
    <a:srgbClr val="6D70C7"/>
    <a:srgbClr val="A096D4"/>
    <a:srgbClr val="7EA3F5"/>
    <a:srgbClr val="9394CF"/>
    <a:srgbClr val="A9DA67"/>
    <a:srgbClr val="B6DB72"/>
    <a:srgbClr val="E1EDFF"/>
    <a:srgbClr val="E65844"/>
    <a:srgbClr val="803140"/>
  </p:clrMru>
</p:presentationPr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338" autoAdjust="0"/>
    <p:restoredTop sz="94660" autoAdjust="0"/>
  </p:normalViewPr>
  <p:slideViewPr>
    <p:cSldViewPr snapToGrid="1" snapToObjects="1">
      <p:cViewPr varScale="1">
        <p:scale>
          <a:sx n="111" d="100"/>
          <a:sy n="111" d="100"/>
        </p:scale>
        <p:origin x="138" y="138"/>
      </p:cViewPr>
      <p:guideLst>
        <p:guide orient="horz" pos="2158"/>
        <p:guide orient="horz" pos="333"/>
        <p:guide orient="horz" pos="3981"/>
        <p:guide pos="3838"/>
        <p:guide pos="430"/>
        <p:guide pos="724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1" snapToObjects="1">
      <p:cViewPr varScale="1">
        <p:scale>
          <a:sx n="120" d="100"/>
          <a:sy n="120" d="100"/>
        </p:scale>
        <p:origin x="4962" y="108"/>
      </p:cViewPr>
      <p:guideLst>
        <p:guide orient="horz" pos="2158"/>
        <p:guide orient="horz" pos="333"/>
        <p:guide orient="horz" pos="3981"/>
        <p:guide pos="3838"/>
        <p:guide pos="430"/>
        <p:guide pos="7246"/>
      </p:guideLst>
    </p:cSldViewPr>
  </p:notesViewPr>
  <p:gridSpacing cx="76200" cy="76200"/>
</p:viewPr>
</file>

<file path=ppt/_rels/presentation.xml.rels><?xml version="1.0" encoding="UTF-8"?>
<Relationships xmlns="http://schemas.openxmlformats.org/package/2006/relationships"><Relationship Id="rId1" Type="http://schemas.openxmlformats.org/officeDocument/2006/relationships/tags" Target="tags/tag1.xml"></Relationship><Relationship Id="rId10" Type="http://schemas.openxmlformats.org/officeDocument/2006/relationships/slideMaster" Target="slideMasters/slideMaster1.xml"></Relationship><Relationship Id="rId11" Type="http://schemas.openxmlformats.org/officeDocument/2006/relationships/theme" Target="theme/theme1.xml"></Relationship><Relationship Id="rId12" Type="http://schemas.openxmlformats.org/officeDocument/2006/relationships/handoutMaster" Target="handoutMasters/handoutMaster1.xml"></Relationship><Relationship Id="rId14" Type="http://schemas.openxmlformats.org/officeDocument/2006/relationships/notesMaster" Target="notesMasters/notesMaster1.xml"></Relationship><Relationship Id="rId16" Type="http://schemas.openxmlformats.org/officeDocument/2006/relationships/slide" Target="slides/slide1.xml"></Relationship><Relationship Id="rId18" Type="http://schemas.openxmlformats.org/officeDocument/2006/relationships/slide" Target="slides/slide2.xml"></Relationship><Relationship Id="rId20" Type="http://schemas.openxmlformats.org/officeDocument/2006/relationships/slide" Target="slides/slide3.xml"></Relationship><Relationship Id="rId22" Type="http://schemas.openxmlformats.org/officeDocument/2006/relationships/slide" Target="slides/slide4.xml"></Relationship><Relationship Id="rId24" Type="http://schemas.openxmlformats.org/officeDocument/2006/relationships/slide" Target="slides/slide5.xml"></Relationship><Relationship Id="rId26" Type="http://schemas.openxmlformats.org/officeDocument/2006/relationships/slide" Target="slides/slide6.xml"></Relationship><Relationship Id="rId28" Type="http://schemas.openxmlformats.org/officeDocument/2006/relationships/slide" Target="slides/slide7.xml"></Relationship><Relationship Id="rId30" Type="http://schemas.openxmlformats.org/officeDocument/2006/relationships/slide" Target="slides/slide8.xml"></Relationship><Relationship Id="rId32" Type="http://schemas.openxmlformats.org/officeDocument/2006/relationships/slide" Target="slides/slide9.xml"></Relationship><Relationship Id="rId34" Type="http://schemas.openxmlformats.org/officeDocument/2006/relationships/slide" Target="slides/slide10.xml"></Relationship><Relationship Id="rId36" Type="http://schemas.openxmlformats.org/officeDocument/2006/relationships/viewProps" Target="viewProps.xml"></Relationship><Relationship Id="rId37" Type="http://schemas.openxmlformats.org/officeDocument/2006/relationships/presProps" Target="presProps.xml"></Relationship></Relationships>
</file>

<file path=ppt/handoutMasters/_rels/handoutMaster1.xml.rels><?xml version="1.0" encoding="UTF-8"?>
<Relationships xmlns="http://schemas.openxmlformats.org/package/2006/relationships"><Relationship Id="rId1" Type="http://schemas.openxmlformats.org/officeDocument/2006/relationships/theme" Target="../theme/theme2.xml"></Relationship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5F79B9-B306-4393-BDEE-A582750E71C3}" type="datetimeFigureOut">
              <a:rPr lang="zh-CN" altLang="en-US" smtClean="0"/>
              <a:t>2021/1/13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AE7E33-F89F-41F1-924F-2B2BBDA1E0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694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?>
<Relationships xmlns="http://schemas.openxmlformats.org/package/2006/relationships"><Relationship Id="rId1" Type="http://schemas.openxmlformats.org/officeDocument/2006/relationships/theme" Target="../theme/theme3.xml"></Relationship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F9743CD7-97CD-4F57-B351-69A253B17F8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981282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544357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1088714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633071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2177427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721785" algn="l" defTabSz="1088714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266142" algn="l" defTabSz="1088714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810498" algn="l" defTabSz="1088714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354855" algn="l" defTabSz="1088714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?>
<Relationships xmlns="http://schemas.openxmlformats.org/package/2006/relationships"><Relationship Id="rId1" Type="http://schemas.openxmlformats.org/officeDocument/2006/relationships/notesMaster" Target="../notesMasters/notesMaster1.xml"></Relationship><Relationship Id="rId2" Type="http://schemas.openxmlformats.org/officeDocument/2006/relationships/slide" Target="../slides/slide1.xml"></Relationship></Relationships>
</file>

<file path=ppt/notesSlides/_rels/notesSlide10.xml.rels><?xml version="1.0" encoding="UTF-8"?>
<Relationships xmlns="http://schemas.openxmlformats.org/package/2006/relationships"><Relationship Id="rId1" Type="http://schemas.openxmlformats.org/officeDocument/2006/relationships/notesMaster" Target="../notesMasters/notesMaster1.xml"></Relationship><Relationship Id="rId2" Type="http://schemas.openxmlformats.org/officeDocument/2006/relationships/slide" Target="../slides/slide10.xml"></Relationship></Relationships>
</file>

<file path=ppt/notesSlides/_rels/notesSlide2.xml.rels><?xml version="1.0" encoding="UTF-8"?>
<Relationships xmlns="http://schemas.openxmlformats.org/package/2006/relationships"><Relationship Id="rId1" Type="http://schemas.openxmlformats.org/officeDocument/2006/relationships/notesMaster" Target="../notesMasters/notesMaster1.xml"></Relationship><Relationship Id="rId2" Type="http://schemas.openxmlformats.org/officeDocument/2006/relationships/slide" Target="../slides/slide2.xml"></Relationship></Relationships>
</file>

<file path=ppt/notesSlides/_rels/notesSlide3.xml.rels><?xml version="1.0" encoding="UTF-8"?>
<Relationships xmlns="http://schemas.openxmlformats.org/package/2006/relationships"><Relationship Id="rId1" Type="http://schemas.openxmlformats.org/officeDocument/2006/relationships/notesMaster" Target="../notesMasters/notesMaster1.xml"></Relationship><Relationship Id="rId2" Type="http://schemas.openxmlformats.org/officeDocument/2006/relationships/slide" Target="../slides/slide3.xml"></Relationship></Relationships>
</file>

<file path=ppt/notesSlides/_rels/notesSlide4.xml.rels><?xml version="1.0" encoding="UTF-8"?>
<Relationships xmlns="http://schemas.openxmlformats.org/package/2006/relationships"><Relationship Id="rId1" Type="http://schemas.openxmlformats.org/officeDocument/2006/relationships/notesMaster" Target="../notesMasters/notesMaster1.xml"></Relationship><Relationship Id="rId2" Type="http://schemas.openxmlformats.org/officeDocument/2006/relationships/slide" Target="../slides/slide4.xml"></Relationship></Relationships>
</file>

<file path=ppt/notesSlides/_rels/notesSlide5.xml.rels><?xml version="1.0" encoding="UTF-8"?>
<Relationships xmlns="http://schemas.openxmlformats.org/package/2006/relationships"><Relationship Id="rId1" Type="http://schemas.openxmlformats.org/officeDocument/2006/relationships/notesMaster" Target="../notesMasters/notesMaster1.xml"></Relationship><Relationship Id="rId2" Type="http://schemas.openxmlformats.org/officeDocument/2006/relationships/slide" Target="../slides/slide5.xml"></Relationship></Relationships>
</file>

<file path=ppt/notesSlides/_rels/notesSlide6.xml.rels><?xml version="1.0" encoding="UTF-8"?>
<Relationships xmlns="http://schemas.openxmlformats.org/package/2006/relationships"><Relationship Id="rId1" Type="http://schemas.openxmlformats.org/officeDocument/2006/relationships/notesMaster" Target="../notesMasters/notesMaster1.xml"></Relationship><Relationship Id="rId2" Type="http://schemas.openxmlformats.org/officeDocument/2006/relationships/slide" Target="../slides/slide6.xml"></Relationship></Relationships>
</file>

<file path=ppt/notesSlides/_rels/notesSlide7.xml.rels><?xml version="1.0" encoding="UTF-8"?>
<Relationships xmlns="http://schemas.openxmlformats.org/package/2006/relationships"><Relationship Id="rId1" Type="http://schemas.openxmlformats.org/officeDocument/2006/relationships/notesMaster" Target="../notesMasters/notesMaster1.xml"></Relationship><Relationship Id="rId2" Type="http://schemas.openxmlformats.org/officeDocument/2006/relationships/slide" Target="../slides/slide7.xml"></Relationship></Relationships>
</file>

<file path=ppt/notesSlides/_rels/notesSlide8.xml.rels><?xml version="1.0" encoding="UTF-8"?>
<Relationships xmlns="http://schemas.openxmlformats.org/package/2006/relationships"><Relationship Id="rId1" Type="http://schemas.openxmlformats.org/officeDocument/2006/relationships/notesMaster" Target="../notesMasters/notesMaster1.xml"></Relationship><Relationship Id="rId2" Type="http://schemas.openxmlformats.org/officeDocument/2006/relationships/slide" Target="../slides/slide8.xml"></Relationship></Relationships>
</file>

<file path=ppt/notesSlides/_rels/notesSlide9.xml.rels><?xml version="1.0" encoding="UTF-8"?>
<Relationships xmlns="http://schemas.openxmlformats.org/package/2006/relationships"><Relationship Id="rId1" Type="http://schemas.openxmlformats.org/officeDocument/2006/relationships/notesMaster" Target="../notesMasters/notesMaster1.xml"></Relationship><Relationship Id="rId2" Type="http://schemas.openxmlformats.org/officeDocument/2006/relationships/slide" Target="../slides/slide9.xml"></Relationship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9DB4961-5944-45E4-859B-0226209DDE1C}" type="slidenum">
              <a:rPr lang="en-US" altLang="zh-CN"/>
              <a:pPr/>
              <a:t>26</a:t>
            </a:fld>
            <a:endParaRPr lang="en-US" altLang="zh-CN" dirty="0"/>
          </a:p>
        </p:txBody>
      </p:sp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9743CD7-97CD-4F57-B351-69A253B17F80}" type="slidenum"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宋体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宋体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746355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9DB4961-5944-45E4-859B-0226209DDE1C}" type="slidenum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宋体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宋体" charset="-122"/>
              <a:cs typeface="+mn-cs"/>
            </a:endParaRPr>
          </a:p>
        </p:txBody>
      </p:sp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  <a:pPr/>
              <a:t>20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862672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  <a:pPr/>
              <a:t>21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6859531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  <a:pPr/>
              <a:t>22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1370229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  <a:pPr/>
              <a:t>23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9221567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  <a:pPr/>
              <a:t>24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8153495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  <a:pPr/>
              <a:t>25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2464097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72550" y="0"/>
            <a:ext cx="3222625" cy="6872400"/>
          </a:xfrm>
          <a:prstGeom prst="rect">
            <a:avLst/>
          </a:prstGeom>
        </p:spPr>
      </p:pic>
      <p:sp>
        <p:nvSpPr>
          <p:cNvPr id="3" name="图文框 2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2233"/>
            </a:avLst>
          </a:prstGeom>
          <a:gradFill flip="none" rotWithShape="1">
            <a:gsLst>
              <a:gs pos="0">
                <a:schemeClr val="bg1">
                  <a:tint val="66000"/>
                  <a:satMod val="160000"/>
                </a:schemeClr>
              </a:gs>
              <a:gs pos="100000">
                <a:srgbClr val="B6DB7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1198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14:gallery dir="l"/>
      </p:transition>
    </mc:Choice>
    <mc:Fallback xmlns="">
      <p:transition spd="slow" advTm="2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9831387" y="0"/>
            <a:ext cx="2363788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0" y="0"/>
            <a:ext cx="3222625" cy="6872400"/>
          </a:xfrm>
          <a:prstGeom prst="rect">
            <a:avLst/>
          </a:prstGeom>
        </p:spPr>
      </p:pic>
      <p:sp>
        <p:nvSpPr>
          <p:cNvPr id="5" name="图文框 4">
            <a:extLst>
              <a:ext uri="{FF2B5EF4-FFF2-40B4-BE49-F238E27FC236}">
                <a16:creationId xmlns:a16="http://schemas.microsoft.com/office/drawing/2014/main" id="{B25AF549-7039-4D7E-B02E-139B466ADCFD}"/>
              </a:ext>
            </a:extLst>
          </p:cNvPr>
          <p:cNvSpPr/>
          <p:nvPr userDrawn="1"/>
        </p:nvSpPr>
        <p:spPr>
          <a:xfrm>
            <a:off x="-1" y="-1588"/>
            <a:ext cx="12195175" cy="6859588"/>
          </a:xfrm>
          <a:prstGeom prst="frame">
            <a:avLst>
              <a:gd name="adj1" fmla="val 2233"/>
            </a:avLst>
          </a:prstGeom>
          <a:gradFill flip="none" rotWithShape="1">
            <a:gsLst>
              <a:gs pos="0">
                <a:schemeClr val="bg1">
                  <a:tint val="66000"/>
                  <a:satMod val="160000"/>
                </a:schemeClr>
              </a:gs>
              <a:gs pos="100000">
                <a:srgbClr val="B6DB7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8831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14:gallery dir="l"/>
      </p:transition>
    </mc:Choice>
    <mc:Fallback xmlns="">
      <p:transition spd="slow" advTm="2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椭圆 13"/>
          <p:cNvSpPr>
            <a:spLocks noChangeAspect="1"/>
          </p:cNvSpPr>
          <p:nvPr userDrawn="1"/>
        </p:nvSpPr>
        <p:spPr>
          <a:xfrm>
            <a:off x="-2513013" y="-840406"/>
            <a:ext cx="6480000" cy="6480000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72550" y="0"/>
            <a:ext cx="3222625" cy="6872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7791450" cy="6858000"/>
          </a:xfrm>
          <a:prstGeom prst="rect">
            <a:avLst/>
          </a:prstGeom>
        </p:spPr>
      </p:pic>
      <p:sp>
        <p:nvSpPr>
          <p:cNvPr id="4" name="同心圆 3"/>
          <p:cNvSpPr>
            <a:spLocks noChangeAspect="1"/>
          </p:cNvSpPr>
          <p:nvPr userDrawn="1"/>
        </p:nvSpPr>
        <p:spPr>
          <a:xfrm>
            <a:off x="10583862" y="3791116"/>
            <a:ext cx="3672000" cy="3672000"/>
          </a:xfrm>
          <a:prstGeom prst="donu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图文框 6">
            <a:extLst>
              <a:ext uri="{FF2B5EF4-FFF2-40B4-BE49-F238E27FC236}">
                <a16:creationId xmlns:a16="http://schemas.microsoft.com/office/drawing/2014/main" id="{26B34C94-21EE-48E3-9B46-7DB88E3A5E6B}"/>
              </a:ext>
            </a:extLst>
          </p:cNvPr>
          <p:cNvSpPr/>
          <p:nvPr userDrawn="1"/>
        </p:nvSpPr>
        <p:spPr>
          <a:xfrm>
            <a:off x="0" y="6406"/>
            <a:ext cx="12195175" cy="6859588"/>
          </a:xfrm>
          <a:prstGeom prst="frame">
            <a:avLst>
              <a:gd name="adj1" fmla="val 2233"/>
            </a:avLst>
          </a:prstGeom>
          <a:gradFill flip="none" rotWithShape="1">
            <a:gsLst>
              <a:gs pos="0">
                <a:schemeClr val="bg1">
                  <a:tint val="66000"/>
                  <a:satMod val="160000"/>
                </a:schemeClr>
              </a:gs>
              <a:gs pos="100000">
                <a:srgbClr val="B6DB7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9581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14:gallery dir="l"/>
      </p:transition>
    </mc:Choice>
    <mc:Fallback xmlns="">
      <p:transition spd="slow" advTm="2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V="1">
            <a:off x="10035175" y="2"/>
            <a:ext cx="2160000" cy="460627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40000" y="0"/>
            <a:ext cx="432000" cy="1080000"/>
          </a:xfrm>
          <a:custGeom>
            <a:avLst/>
            <a:gdLst/>
            <a:ahLst/>
            <a:cxnLst/>
            <a:rect l="l" t="t" r="r" b="b"/>
            <a:pathLst>
              <a:path w="432000" h="1080000">
                <a:moveTo>
                  <a:pt x="108951" y="0"/>
                </a:moveTo>
                <a:lnTo>
                  <a:pt x="432000" y="0"/>
                </a:lnTo>
                <a:lnTo>
                  <a:pt x="432000" y="1080000"/>
                </a:lnTo>
                <a:lnTo>
                  <a:pt x="108951" y="1080000"/>
                </a:lnTo>
                <a:close/>
                <a:moveTo>
                  <a:pt x="0" y="0"/>
                </a:moveTo>
                <a:lnTo>
                  <a:pt x="64610" y="0"/>
                </a:lnTo>
                <a:lnTo>
                  <a:pt x="64610" y="1080000"/>
                </a:lnTo>
                <a:lnTo>
                  <a:pt x="0" y="1080000"/>
                </a:lnTo>
                <a:close/>
              </a:path>
            </a:pathLst>
          </a:custGeom>
          <a:solidFill>
            <a:srgbClr val="9394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6173787" y="966139"/>
            <a:ext cx="4320000" cy="0"/>
          </a:xfrm>
          <a:prstGeom prst="line">
            <a:avLst/>
          </a:prstGeom>
          <a:ln w="50800" cmpd="dbl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图文框 6">
            <a:extLst>
              <a:ext uri="{FF2B5EF4-FFF2-40B4-BE49-F238E27FC236}">
                <a16:creationId xmlns:a16="http://schemas.microsoft.com/office/drawing/2014/main" id="{6FEA6F4D-AA22-4B7D-B6E4-AD7D8FA9D1DE}"/>
              </a:ext>
            </a:extLst>
          </p:cNvPr>
          <p:cNvSpPr/>
          <p:nvPr userDrawn="1"/>
        </p:nvSpPr>
        <p:spPr>
          <a:xfrm>
            <a:off x="-30813" y="0"/>
            <a:ext cx="12225988" cy="6859588"/>
          </a:xfrm>
          <a:prstGeom prst="frame">
            <a:avLst>
              <a:gd name="adj1" fmla="val 2233"/>
            </a:avLst>
          </a:prstGeom>
          <a:gradFill flip="none" rotWithShape="1">
            <a:gsLst>
              <a:gs pos="0">
                <a:schemeClr val="bg1">
                  <a:tint val="66000"/>
                  <a:satMod val="160000"/>
                </a:schemeClr>
              </a:gs>
              <a:gs pos="100000">
                <a:srgbClr val="B6DB7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8297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14:gallery dir="l"/>
      </p:transition>
    </mc:Choice>
    <mc:Fallback xmlns="">
      <p:transition spd="slow" advTm="2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V="1">
            <a:off x="10035175" y="2"/>
            <a:ext cx="2160000" cy="4606277"/>
          </a:xfrm>
          <a:prstGeom prst="rect">
            <a:avLst/>
          </a:prstGeom>
        </p:spPr>
      </p:pic>
      <p:sp>
        <p:nvSpPr>
          <p:cNvPr id="5" name="图文框 4">
            <a:extLst>
              <a:ext uri="{FF2B5EF4-FFF2-40B4-BE49-F238E27FC236}">
                <a16:creationId xmlns:a16="http://schemas.microsoft.com/office/drawing/2014/main" id="{5F6E25A4-2EA1-4B95-8EB3-83D7245B818D}"/>
              </a:ext>
            </a:extLst>
          </p:cNvPr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2233"/>
            </a:avLst>
          </a:prstGeom>
          <a:gradFill flip="none" rotWithShape="1">
            <a:gsLst>
              <a:gs pos="0">
                <a:schemeClr val="bg1">
                  <a:tint val="66000"/>
                  <a:satMod val="160000"/>
                </a:schemeClr>
              </a:gs>
              <a:gs pos="100000">
                <a:srgbClr val="B6DB7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2127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14:gallery dir="l"/>
      </p:transition>
    </mc:Choice>
    <mc:Fallback xmlns="">
      <p:transition spd="slow" advTm="2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en-US" altLang="zh-CN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D0A27C80-5FD3-4361-BB31-75FBA1966619}" type="slidenum">
              <a:rPr lang="en-US" altLang="zh-CN" smtClean="0"/>
              <a:pPr/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85509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14:gallery dir="l"/>
      </p:transition>
    </mc:Choice>
    <mc:Fallback xmlns="">
      <p:transition spd="slow" advTm="2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>
            <a:spLocks noChangeAspect="1"/>
          </p:cNvSpPr>
          <p:nvPr userDrawn="1"/>
        </p:nvSpPr>
        <p:spPr>
          <a:xfrm>
            <a:off x="8535988" y="4267994"/>
            <a:ext cx="1800000" cy="1800000"/>
          </a:xfrm>
          <a:prstGeom prst="ellipse">
            <a:avLst/>
          </a:prstGeom>
          <a:solidFill>
            <a:srgbClr val="B6D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/>
          </a:p>
        </p:txBody>
      </p:sp>
      <p:sp>
        <p:nvSpPr>
          <p:cNvPr id="11" name="椭圆 10"/>
          <p:cNvSpPr>
            <a:spLocks noChangeAspect="1"/>
          </p:cNvSpPr>
          <p:nvPr userDrawn="1"/>
        </p:nvSpPr>
        <p:spPr>
          <a:xfrm>
            <a:off x="9297988" y="4572794"/>
            <a:ext cx="3420000" cy="3420000"/>
          </a:xfrm>
          <a:prstGeom prst="ellipse">
            <a:avLst/>
          </a:prstGeom>
          <a:pattFill prst="dkDnDiag">
            <a:fgClr>
              <a:srgbClr val="A9DA67"/>
            </a:fgClr>
            <a:bgClr>
              <a:schemeClr val="bg1">
                <a:lumMod val="9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print">
            <a:duotone>
              <a:prstClr val="black"/>
              <a:srgbClr val="9394CF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V="1">
            <a:off x="8535988" y="0"/>
            <a:ext cx="3678972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018034" cy="1018034"/>
          </a:xfrm>
          <a:prstGeom prst="rect">
            <a:avLst/>
          </a:prstGeom>
        </p:spPr>
      </p:pic>
      <p:sp>
        <p:nvSpPr>
          <p:cNvPr id="8" name="图文框 7">
            <a:extLst>
              <a:ext uri="{FF2B5EF4-FFF2-40B4-BE49-F238E27FC236}">
                <a16:creationId xmlns:a16="http://schemas.microsoft.com/office/drawing/2014/main" id="{4D0D5DDC-89BF-4D91-8BFC-89315DAC36CB}"/>
              </a:ext>
            </a:extLst>
          </p:cNvPr>
          <p:cNvSpPr/>
          <p:nvPr userDrawn="1"/>
        </p:nvSpPr>
        <p:spPr>
          <a:xfrm>
            <a:off x="-30813" y="0"/>
            <a:ext cx="12225988" cy="6859588"/>
          </a:xfrm>
          <a:prstGeom prst="frame">
            <a:avLst>
              <a:gd name="adj1" fmla="val 2233"/>
            </a:avLst>
          </a:prstGeom>
          <a:gradFill flip="none" rotWithShape="1">
            <a:gsLst>
              <a:gs pos="0">
                <a:schemeClr val="bg1">
                  <a:tint val="66000"/>
                  <a:satMod val="160000"/>
                </a:schemeClr>
              </a:gs>
              <a:gs pos="100000">
                <a:srgbClr val="B6DB7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9844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14:gallery dir="l"/>
      </p:transition>
    </mc:Choice>
    <mc:Fallback xmlns="">
      <p:transition spd="slow" advTm="2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8BF115F-EB91-492E-9E9A-2849072564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4512C372-55BC-4FDC-B1B5-1D57B902BB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BC7A757-6CD9-4BCA-AAAC-0472834B23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148CD40-70E5-40E2-B090-EE7F0D5CAE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A27C80-5FD3-4361-BB31-75FBA1966619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6" name="图文框 5">
            <a:extLst>
              <a:ext uri="{FF2B5EF4-FFF2-40B4-BE49-F238E27FC236}">
                <a16:creationId xmlns:a16="http://schemas.microsoft.com/office/drawing/2014/main" id="{9FA7922C-078D-4A90-B996-2A5CEE0B9751}"/>
              </a:ext>
            </a:extLst>
          </p:cNvPr>
          <p:cNvSpPr/>
          <p:nvPr userDrawn="1"/>
        </p:nvSpPr>
        <p:spPr>
          <a:xfrm>
            <a:off x="0" y="6406"/>
            <a:ext cx="12195175" cy="6859588"/>
          </a:xfrm>
          <a:prstGeom prst="frame">
            <a:avLst>
              <a:gd name="adj1" fmla="val 2233"/>
            </a:avLst>
          </a:prstGeom>
          <a:gradFill flip="none" rotWithShape="1">
            <a:gsLst>
              <a:gs pos="0">
                <a:schemeClr val="bg1">
                  <a:tint val="66000"/>
                  <a:satMod val="160000"/>
                </a:schemeClr>
              </a:gs>
              <a:gs pos="100000">
                <a:srgbClr val="B6DB7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845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14:gallery dir="l"/>
      </p:transition>
    </mc:Choice>
    <mc:Fallback xmlns="">
      <p:transition spd="slow" advTm="2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760" y="274703"/>
            <a:ext cx="10975657" cy="1143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760" y="1600571"/>
            <a:ext cx="10975657" cy="45270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758" y="6246671"/>
            <a:ext cx="2845541" cy="476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t" anchorCtr="0" compatLnSpc="1">
            <a:prstTxWarp prst="textNoShape">
              <a:avLst/>
            </a:prstTxWarp>
          </a:bodyPr>
          <a:lstStyle>
            <a:lvl1pPr>
              <a:defRPr sz="1600">
                <a:latin typeface="+mn-lt"/>
              </a:defRPr>
            </a:lvl1pPr>
          </a:lstStyle>
          <a:p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6685" y="6246671"/>
            <a:ext cx="3861806" cy="476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t" anchorCtr="0" compatLnSpc="1">
            <a:prstTxWarp prst="textNoShape">
              <a:avLst/>
            </a:prstTxWarp>
          </a:bodyPr>
          <a:lstStyle>
            <a:lvl1pPr algn="ctr">
              <a:defRPr sz="1600">
                <a:latin typeface="+mn-lt"/>
              </a:defRPr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9876" y="6246671"/>
            <a:ext cx="2845541" cy="476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t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+mn-lt"/>
              </a:defRPr>
            </a:lvl1pPr>
          </a:lstStyle>
          <a:p>
            <a:fld id="{D0A27C80-5FD3-4361-BB31-75FBA1966619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1" r:id="rId3"/>
    <p:sldLayoutId id="2147483683" r:id="rId4"/>
    <p:sldLayoutId id="2147483696" r:id="rId5"/>
    <p:sldLayoutId id="2147483695" r:id="rId6"/>
    <p:sldLayoutId id="2147483697" r:id="rId7"/>
    <p:sldLayoutId id="2147483698" r:id="rId8"/>
  </p:sldLayoutIdLst>
  <mc:AlternateContent xmlns:mc="http://schemas.openxmlformats.org/markup-compatibility/2006" xmlns:p14="http://schemas.microsoft.com/office/powerpoint/2010/main">
    <mc:Choice Requires="p14">
      <p:transition spd="slow" p14:dur="1600" advTm="2000">
        <p14:gallery dir="l"/>
      </p:transition>
    </mc:Choice>
    <mc:Fallback xmlns="">
      <p:transition spd="slow" advTm="2000">
        <p:fade/>
      </p:transition>
    </mc:Fallback>
  </mc:AlternateConten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5300">
          <a:solidFill>
            <a:schemeClr val="bg1">
              <a:lumMod val="60000"/>
              <a:lumOff val="40000"/>
            </a:schemeClr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charset="0"/>
          <a:ea typeface="宋体" charset="-122"/>
        </a:defRPr>
      </a:lvl5pPr>
      <a:lvl6pPr marL="544357"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charset="0"/>
          <a:ea typeface="宋体" charset="-122"/>
        </a:defRPr>
      </a:lvl6pPr>
      <a:lvl7pPr marL="1088714"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charset="0"/>
          <a:ea typeface="宋体" charset="-122"/>
        </a:defRPr>
      </a:lvl7pPr>
      <a:lvl8pPr marL="1633071"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charset="0"/>
          <a:ea typeface="宋体" charset="-122"/>
        </a:defRPr>
      </a:lvl8pPr>
      <a:lvl9pPr marL="2177427"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408267" indent="-408267" algn="l" rtl="0" fontAlgn="base">
        <a:spcBef>
          <a:spcPct val="20000"/>
        </a:spcBef>
        <a:spcAft>
          <a:spcPct val="0"/>
        </a:spcAft>
        <a:buChar char="•"/>
        <a:defRPr sz="3800">
          <a:solidFill>
            <a:schemeClr val="bg1">
              <a:lumMod val="60000"/>
              <a:lumOff val="40000"/>
            </a:schemeClr>
          </a:solidFill>
          <a:latin typeface="+mn-lt"/>
          <a:ea typeface="+mn-ea"/>
          <a:cs typeface="+mn-cs"/>
        </a:defRPr>
      </a:lvl1pPr>
      <a:lvl2pPr marL="884580" indent="-340223" algn="l" rtl="0" fontAlgn="base">
        <a:spcBef>
          <a:spcPct val="20000"/>
        </a:spcBef>
        <a:spcAft>
          <a:spcPct val="0"/>
        </a:spcAft>
        <a:buChar char="–"/>
        <a:defRPr sz="3400">
          <a:solidFill>
            <a:schemeClr val="bg1">
              <a:lumMod val="60000"/>
              <a:lumOff val="40000"/>
            </a:schemeClr>
          </a:solidFill>
          <a:latin typeface="+mn-lt"/>
          <a:ea typeface="+mn-ea"/>
        </a:defRPr>
      </a:lvl2pPr>
      <a:lvl3pPr marL="1360893" indent="-272178" algn="l" rtl="0" fontAlgn="base">
        <a:spcBef>
          <a:spcPct val="20000"/>
        </a:spcBef>
        <a:spcAft>
          <a:spcPct val="0"/>
        </a:spcAft>
        <a:buChar char="•"/>
        <a:defRPr sz="2900">
          <a:solidFill>
            <a:schemeClr val="bg1">
              <a:lumMod val="60000"/>
              <a:lumOff val="40000"/>
            </a:schemeClr>
          </a:solidFill>
          <a:latin typeface="+mn-lt"/>
          <a:ea typeface="+mn-ea"/>
        </a:defRPr>
      </a:lvl3pPr>
      <a:lvl4pPr marL="1905249" indent="-272178" algn="l" rtl="0" fontAlgn="base">
        <a:spcBef>
          <a:spcPct val="20000"/>
        </a:spcBef>
        <a:spcAft>
          <a:spcPct val="0"/>
        </a:spcAft>
        <a:buChar char="–"/>
        <a:defRPr sz="2400">
          <a:solidFill>
            <a:schemeClr val="bg1">
              <a:lumMod val="60000"/>
              <a:lumOff val="40000"/>
            </a:schemeClr>
          </a:solidFill>
          <a:latin typeface="+mn-lt"/>
          <a:ea typeface="+mn-ea"/>
        </a:defRPr>
      </a:lvl4pPr>
      <a:lvl5pPr marL="2449606" indent="-272178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bg1">
              <a:lumMod val="60000"/>
              <a:lumOff val="40000"/>
            </a:schemeClr>
          </a:solidFill>
          <a:latin typeface="+mn-lt"/>
          <a:ea typeface="+mn-ea"/>
        </a:defRPr>
      </a:lvl5pPr>
      <a:lvl6pPr marL="2993963" indent="-272178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6pPr>
      <a:lvl7pPr marL="3538320" indent="-272178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7pPr>
      <a:lvl8pPr marL="4082677" indent="-272178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8pPr>
      <a:lvl9pPr marL="4627034" indent="-272178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108871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357" algn="l" defTabSz="108871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714" algn="l" defTabSz="108871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071" algn="l" defTabSz="108871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7427" algn="l" defTabSz="108871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1785" algn="l" defTabSz="108871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6142" algn="l" defTabSz="108871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0498" algn="l" defTabSz="108871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855" algn="l" defTabSz="108871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?>
<Relationships xmlns="http://schemas.openxmlformats.org/package/2006/relationships"><Relationship Id="rId3" Type="http://schemas.openxmlformats.org/officeDocument/2006/relationships/image" Target="../media/image8.png"></Relationship><Relationship Id="rId2" Type="http://schemas.openxmlformats.org/officeDocument/2006/relationships/notesSlide" Target="../notesSlides/notesSlide1.xml"></Relationship><Relationship Id="rId4" Type="http://schemas.openxmlformats.org/officeDocument/2006/relationships/image" Target="../media/image9.png"></Relationship><Relationship Id="rId5" Type="http://schemas.openxmlformats.org/officeDocument/2006/relationships/slideLayout" Target="../slideLayouts/slideLayout8.xml"></Relationship></Relationships>
</file>

<file path=ppt/slides/_rels/slide10.xml.rels><?xml version="1.0" encoding="UTF-8"?>
<Relationships xmlns="http://schemas.openxmlformats.org/package/2006/relationships"><Relationship Id="rId3" Type="http://schemas.openxmlformats.org/officeDocument/2006/relationships/image" Target="../media/image29.png"></Relationship><Relationship Id="rId2" Type="http://schemas.openxmlformats.org/officeDocument/2006/relationships/notesSlide" Target="../notesSlides/notesSlide10.xml"></Relationship><Relationship Id="rId4" Type="http://schemas.openxmlformats.org/officeDocument/2006/relationships/image" Target="../media/image9.png"></Relationship><Relationship Id="rId5" Type="http://schemas.openxmlformats.org/officeDocument/2006/relationships/slideLayout" Target="../slideLayouts/slideLayout1.xml"></Relationship></Relationships>
</file>

<file path=ppt/slides/_rels/slide2.xml.rels><?xml version="1.0" encoding="UTF-8"?>
<Relationships xmlns="http://schemas.openxmlformats.org/package/2006/relationships"><Relationship Id="rId8" Type="http://schemas.openxmlformats.org/officeDocument/2006/relationships/tags" Target="../tags/tag9.xml"></Relationship><Relationship Id="rId13" Type="http://schemas.openxmlformats.org/officeDocument/2006/relationships/image" Target="../media/image10.jpeg"></Relationship><Relationship Id="rId3" Type="http://schemas.openxmlformats.org/officeDocument/2006/relationships/tags" Target="../tags/tag4.xml"></Relationship><Relationship Id="rId7" Type="http://schemas.openxmlformats.org/officeDocument/2006/relationships/tags" Target="../tags/tag8.xml"></Relationship><Relationship Id="rId12" Type="http://schemas.openxmlformats.org/officeDocument/2006/relationships/notesSlide" Target="../notesSlides/notesSlide2.xml"></Relationship><Relationship Id="rId2" Type="http://schemas.openxmlformats.org/officeDocument/2006/relationships/tags" Target="../tags/tag3.xml"></Relationship><Relationship Id="rId1" Type="http://schemas.openxmlformats.org/officeDocument/2006/relationships/tags" Target="../tags/tag2.xml"></Relationship><Relationship Id="rId6" Type="http://schemas.openxmlformats.org/officeDocument/2006/relationships/tags" Target="../tags/tag7.xml"></Relationship><Relationship Id="rId11" Type="http://schemas.openxmlformats.org/officeDocument/2006/relationships/slideLayout" Target="../slideLayouts/slideLayout2.xml"></Relationship><Relationship Id="rId5" Type="http://schemas.openxmlformats.org/officeDocument/2006/relationships/tags" Target="../tags/tag6.xml"></Relationship><Relationship Id="rId10" Type="http://schemas.openxmlformats.org/officeDocument/2006/relationships/tags" Target="../tags/tag11.xml"></Relationship><Relationship Id="rId4" Type="http://schemas.openxmlformats.org/officeDocument/2006/relationships/tags" Target="../tags/tag5.xml"></Relationship><Relationship Id="rId9" Type="http://schemas.openxmlformats.org/officeDocument/2006/relationships/tags" Target="../tags/tag10.xml"></Relationship></Relationships>
</file>

<file path=ppt/slides/_rels/slide3.xml.rels><?xml version="1.0" encoding="UTF-8"?>
<Relationships xmlns="http://schemas.openxmlformats.org/package/2006/relationships"><Relationship Id="rId3" Type="http://schemas.openxmlformats.org/officeDocument/2006/relationships/image" Target="../media/image11.jpg"></Relationship><Relationship Id="rId2" Type="http://schemas.openxmlformats.org/officeDocument/2006/relationships/notesSlide" Target="../notesSlides/notesSlide3.xml"></Relationship><Relationship Id="rId1" Type="http://schemas.openxmlformats.org/officeDocument/2006/relationships/slideLayout" Target="../slideLayouts/slideLayout7.xml"></Relationship></Relationships>
</file>

<file path=ppt/slides/_rels/slide4.xml.rels><?xml version="1.0" encoding="UTF-8"?>
<Relationships xmlns="http://schemas.openxmlformats.org/package/2006/relationships"><Relationship Id="rId2" Type="http://schemas.openxmlformats.org/officeDocument/2006/relationships/notesSlide" Target="../notesSlides/notesSlide4.xml"></Relationship><Relationship Id="rId1" Type="http://schemas.openxmlformats.org/officeDocument/2006/relationships/slideLayout" Target="../slideLayouts/slideLayout4.xml"></Relationship></Relationships>
</file>

<file path=ppt/slides/_rels/slide5.xml.rels><?xml version="1.0" encoding="UTF-8"?>
<Relationships xmlns="http://schemas.openxmlformats.org/package/2006/relationships"><Relationship Id="rId2" Type="http://schemas.openxmlformats.org/officeDocument/2006/relationships/notesSlide" Target="../notesSlides/notesSlide5.xml"></Relationship><Relationship Id="rId1" Type="http://schemas.openxmlformats.org/officeDocument/2006/relationships/slideLayout" Target="../slideLayouts/slideLayout4.xml"></Relationship></Relationships>
</file>

<file path=ppt/slides/_rels/slide6.xml.rels><?xml version="1.0" encoding="UTF-8"?>
<Relationships xmlns="http://schemas.openxmlformats.org/package/2006/relationships"><Relationship Id="rId2" Type="http://schemas.openxmlformats.org/officeDocument/2006/relationships/notesSlide" Target="../notesSlides/notesSlide6.xml"></Relationship><Relationship Id="rId1" Type="http://schemas.openxmlformats.org/officeDocument/2006/relationships/slideLayout" Target="../slideLayouts/slideLayout4.xml"></Relationship></Relationships>
</file>

<file path=ppt/slides/_rels/slide7.xml.rels><?xml version="1.0" encoding="UTF-8"?>
<Relationships xmlns="http://schemas.openxmlformats.org/package/2006/relationships"><Relationship Id="rId2" Type="http://schemas.openxmlformats.org/officeDocument/2006/relationships/notesSlide" Target="../notesSlides/notesSlide7.xml"></Relationship><Relationship Id="rId1" Type="http://schemas.openxmlformats.org/officeDocument/2006/relationships/slideLayout" Target="../slideLayouts/slideLayout4.xml"></Relationship></Relationships>
</file>

<file path=ppt/slides/_rels/slide8.xml.rels><?xml version="1.0" encoding="UTF-8"?>
<Relationships xmlns="http://schemas.openxmlformats.org/package/2006/relationships"><Relationship Id="rId2" Type="http://schemas.openxmlformats.org/officeDocument/2006/relationships/notesSlide" Target="../notesSlides/notesSlide8.xml"></Relationship><Relationship Id="rId1" Type="http://schemas.openxmlformats.org/officeDocument/2006/relationships/slideLayout" Target="../slideLayouts/slideLayout4.xml"></Relationship></Relationships>
</file>

<file path=ppt/slides/_rels/slide9.xml.rels><?xml version="1.0" encoding="UTF-8"?>
<Relationships xmlns="http://schemas.openxmlformats.org/package/2006/relationships"><Relationship Id="rId2" Type="http://schemas.openxmlformats.org/officeDocument/2006/relationships/notesSlide" Target="../notesSlides/notesSlide9.xml"></Relationship><Relationship Id="rId1" Type="http://schemas.openxmlformats.org/officeDocument/2006/relationships/slideLayout" Target="../slideLayouts/slideLayout4.xml"></Relationship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029585" y="3997960"/>
            <a:ext cx="5893435" cy="410210"/>
          </a:xfrm>
          <a:prstGeom prst="rect">
            <a:avLst/>
          </a:prstGeom>
          <a:solidFill>
            <a:srgbClr val="7EA3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125470" y="3986530"/>
            <a:ext cx="5701665" cy="399415"/>
          </a:xfrm>
          <a:prstGeom prst="rect">
            <a:avLst/>
          </a:prstGeom>
          <a:solidFill>
            <a:srgbClr val="B2D383"/>
          </a:solidFill>
        </p:spPr>
        <p:txBody>
          <a:bodyPr wrap="square" lIns="91440" tIns="45720" rIns="91440" bIns="45720" numCol="1" vert="horz" anchor="t">
            <a:spAutoFit/>
          </a:bodyPr>
          <a:lstStyle/>
          <a:p>
            <a:pPr marL="0" indent="0" algn="ctr" fontAlgn="base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2000" b="1">
                <a:solidFill>
                  <a:srgbClr val="FFFFFF"/>
                </a:solidFill>
                <a:latin typeface="楷体" charset="0"/>
                <a:ea typeface="楷体" charset="0"/>
              </a:rPr>
              <a:t>张克顺</a:t>
            </a:r>
            <a:r>
              <a:rPr lang="en-US" altLang="zh-CN" sz="2000" b="1">
                <a:solidFill>
                  <a:srgbClr val="FFFFFF"/>
                </a:solidFill>
                <a:latin typeface="楷体" charset="0"/>
                <a:ea typeface="楷体" charset="0"/>
              </a:rPr>
              <a:t> </a:t>
            </a:r>
            <a:r>
              <a:rPr lang="zh-CN" altLang="en-US" sz="2000" b="1">
                <a:solidFill>
                  <a:srgbClr val="FFFFFF"/>
                </a:solidFill>
                <a:latin typeface="楷体" charset="0"/>
                <a:ea typeface="楷体" charset="0"/>
              </a:rPr>
              <a:t>周庆红 主编</a:t>
            </a:r>
            <a:endParaRPr lang="ko-KR" altLang="en-US" sz="2000" b="1">
              <a:solidFill>
                <a:srgbClr val="FFFFFF"/>
              </a:solidFill>
              <a:latin typeface="楷体" charset="0"/>
              <a:ea typeface="楷体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-267335" y="-8928100"/>
            <a:ext cx="12388215" cy="9987280"/>
          </a:xfrm>
          <a:prstGeom prst="ellipse">
            <a:avLst/>
          </a:prstGeom>
          <a:solidFill>
            <a:schemeClr val="accent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-2161540" y="-8286115"/>
            <a:ext cx="12388215" cy="9987280"/>
          </a:xfrm>
          <a:prstGeom prst="ellipse">
            <a:avLst/>
          </a:prstGeom>
          <a:solidFill>
            <a:schemeClr val="accent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-4754245" y="-8286115"/>
            <a:ext cx="12388215" cy="9987280"/>
          </a:xfrm>
          <a:prstGeom prst="ellipse">
            <a:avLst/>
          </a:prstGeom>
          <a:solidFill>
            <a:schemeClr val="accent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-3121660" y="-8286115"/>
            <a:ext cx="12388215" cy="9987280"/>
          </a:xfrm>
          <a:prstGeom prst="ellipse">
            <a:avLst/>
          </a:prstGeom>
          <a:solidFill>
            <a:srgbClr val="7030A0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3600450" y="6057900"/>
            <a:ext cx="12388215" cy="9987280"/>
          </a:xfrm>
          <a:prstGeom prst="ellipse">
            <a:avLst/>
          </a:prstGeom>
          <a:solidFill>
            <a:schemeClr val="accent1">
              <a:alpha val="2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4377055" y="5446395"/>
            <a:ext cx="12388215" cy="9987280"/>
          </a:xfrm>
          <a:prstGeom prst="ellipse">
            <a:avLst/>
          </a:prstGeom>
          <a:solidFill>
            <a:schemeClr val="accent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1776095" y="5638800"/>
            <a:ext cx="12388215" cy="9987280"/>
          </a:xfrm>
          <a:prstGeom prst="ellipse">
            <a:avLst/>
          </a:prstGeom>
          <a:solidFill>
            <a:schemeClr val="tx2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6577965" y="5287645"/>
            <a:ext cx="12388215" cy="9987280"/>
          </a:xfrm>
          <a:prstGeom prst="ellipse">
            <a:avLst/>
          </a:prstGeom>
          <a:solidFill>
            <a:schemeClr val="accent6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图文框 30">
            <a:extLst>
              <a:ext uri="{FF2B5EF4-FFF2-40B4-BE49-F238E27FC236}">
                <a16:creationId xmlns:a16="http://schemas.microsoft.com/office/drawing/2014/main" id="{DB704D0F-F79E-44CE-BEF6-9244509B14D1}"/>
              </a:ext>
            </a:extLst>
          </p:cNvPr>
          <p:cNvSpPr/>
          <p:nvPr/>
        </p:nvSpPr>
        <p:spPr>
          <a:xfrm>
            <a:off x="0" y="6350"/>
            <a:ext cx="12195175" cy="6859905"/>
          </a:xfrm>
          <a:prstGeom prst="frame">
            <a:avLst>
              <a:gd name="adj1" fmla="val 2233"/>
            </a:avLst>
          </a:prstGeom>
          <a:gradFill flip="none" rotWithShape="1">
            <a:gsLst>
              <a:gs pos="0">
                <a:schemeClr val="bg1">
                  <a:tint val="66000"/>
                  <a:satMod val="160000"/>
                </a:schemeClr>
              </a:gs>
              <a:gs pos="100000">
                <a:srgbClr val="B6DB7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F3816F3C-2F49-4E01-BBFE-0E4CCE1EA29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alphaModFix amt="50000"/>
            <a:duotone>
              <a:prstClr val="black"/>
              <a:srgbClr val="A096D4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798"/>
          <a:stretch/>
        </p:blipFill>
        <p:spPr>
          <a:xfrm>
            <a:off x="229870" y="142875"/>
            <a:ext cx="2296795" cy="545465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id="{F399D559-06A0-4796-89CD-3F7B1D8DEE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9280" y="2780665"/>
            <a:ext cx="11016615" cy="11093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16" presetClass="entr" presetSubtype="21" fill="hold" grpId="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)">
                                      <p:cBhvr>
                                        <p:cTn id="5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42" presetClass="entr" presetSubtype="0" fill="hold" grpId="1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42" presetClass="entr" presetSubtype="0" fill="hold" grpId="1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9" grpId="1" animBg="1"/>
      <p:bldP spid="20" grpId="2" animBg="1"/>
      <p:bldP spid="21" grpId="3" animBg="1"/>
      <p:bldP spid="22" grpId="4" animBg="1"/>
      <p:bldP spid="23" grpId="5" animBg="1"/>
      <p:bldP spid="24" grpId="6" animBg="1"/>
      <p:bldP spid="26" grpId="7" animBg="1"/>
      <p:bldP spid="10" grpId="8" animBg="1"/>
      <p:bldP spid="4" grpId="9" animBg="1"/>
      <p:bldP spid="32" grpId="10" animBg="1"/>
      <p:bldP spid="27" grpId="1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9413EBB6-4781-4FBF-A605-3E20B0D3B683}"/>
              </a:ext>
            </a:extLst>
          </p:cNvPr>
          <p:cNvGrpSpPr/>
          <p:nvPr/>
        </p:nvGrpSpPr>
        <p:grpSpPr>
          <a:xfrm>
            <a:off x="189230" y="232410"/>
            <a:ext cx="3088640" cy="733425"/>
            <a:chOff x="189230" y="232410"/>
            <a:chExt cx="3088640" cy="7334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E58D5920-4497-4030-98DD-EA006D284DB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  <a:alphaModFix amt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5668"/>
            <a:stretch/>
          </p:blipFill>
          <p:spPr>
            <a:xfrm>
              <a:off x="999490" y="232410"/>
              <a:ext cx="2278380" cy="713740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B90BDFCF-731F-4562-818A-1510FD1DFA2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  <a:alphaModFix amt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4371" t="1873" r="-1114" b="-1873"/>
            <a:stretch/>
          </p:blipFill>
          <p:spPr>
            <a:xfrm>
              <a:off x="189230" y="251460"/>
              <a:ext cx="819785" cy="713740"/>
            </a:xfrm>
            <a:prstGeom prst="rect">
              <a:avLst/>
            </a:prstGeom>
          </p:spPr>
        </p:pic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DDD9E841-8031-4B69-ABCF-385DED912BA7}"/>
              </a:ext>
            </a:extLst>
          </p:cNvPr>
          <p:cNvSpPr txBox="1"/>
          <p:nvPr/>
        </p:nvSpPr>
        <p:spPr>
          <a:xfrm>
            <a:off x="8653780" y="6249035"/>
            <a:ext cx="2134235" cy="307340"/>
          </a:xfrm>
          <a:prstGeom prst="rect">
            <a:avLst/>
          </a:prstGeom>
          <a:noFill/>
          <a:effectLst/>
        </p:spPr>
        <p:txBody>
          <a:bodyPr wrap="square" lIns="91440" tIns="45720" rIns="91440" bIns="45720" numCol="1" vert="horz" anchor="t">
            <a:spAutoFit/>
          </a:bodyPr>
          <a:lstStyle/>
          <a:p>
            <a:pPr marL="0" indent="0" algn="r" fontAlgn="base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sz="1400">
                <a:solidFill>
                  <a:schemeClr val="tx1"/>
                </a:solidFill>
                <a:latin typeface="微软雅黑" charset="0"/>
                <a:ea typeface="微软雅黑" charset="0"/>
              </a:rPr>
              <a:t>制作：郭帅</a:t>
            </a:r>
            <a:endParaRPr lang="ko-KR" altLang="en-US" sz="1400">
              <a:solidFill>
                <a:schemeClr val="tx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185AB26-3585-4D6D-B0BC-637B3430EFA0}"/>
              </a:ext>
            </a:extLst>
          </p:cNvPr>
          <p:cNvSpPr txBox="1"/>
          <p:nvPr/>
        </p:nvSpPr>
        <p:spPr>
          <a:xfrm>
            <a:off x="4192270" y="3554095"/>
            <a:ext cx="3622675" cy="708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谢 谢 观 看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25FCB4B8-51DB-436C-AC3A-1D977C2B0D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3270" y="2444750"/>
            <a:ext cx="11016615" cy="1109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60342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774D6AF3-2D41-43D4-8371-EF380610C6B0}"/>
              </a:ext>
            </a:extLst>
          </p:cNvPr>
          <p:cNvGrpSpPr/>
          <p:nvPr/>
        </p:nvGrpSpPr>
        <p:grpSpPr>
          <a:xfrm>
            <a:off x="1297128" y="1283057"/>
            <a:ext cx="10461352" cy="4335474"/>
            <a:chOff x="1296651" y="1282759"/>
            <a:chExt cx="10458931" cy="4334471"/>
          </a:xfrm>
        </p:grpSpPr>
        <p:grpSp>
          <p:nvGrpSpPr>
            <p:cNvPr id="3" name="组合 2"/>
            <p:cNvGrpSpPr/>
            <p:nvPr/>
          </p:nvGrpSpPr>
          <p:grpSpPr>
            <a:xfrm>
              <a:off x="1296651" y="1282759"/>
              <a:ext cx="10458931" cy="4334471"/>
              <a:chOff x="578870" y="1338194"/>
              <a:chExt cx="10461654" cy="4335600"/>
            </a:xfrm>
          </p:grpSpPr>
          <p:sp>
            <p:nvSpPr>
              <p:cNvPr id="44" name="矩形 43"/>
              <p:cNvSpPr>
                <a:spLocks noChangeAspect="1"/>
              </p:cNvSpPr>
              <p:nvPr/>
            </p:nvSpPr>
            <p:spPr>
              <a:xfrm>
                <a:off x="1114670" y="2436671"/>
                <a:ext cx="3960000" cy="2572323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/>
                <a:endParaRPr lang="zh-CN" altLang="en-US" sz="1799">
                  <a:solidFill>
                    <a:prstClr val="black">
                      <a:lumMod val="50000"/>
                      <a:lumOff val="50000"/>
                    </a:prstClr>
                  </a:solidFill>
                  <a:latin typeface="字魂59号-创粗黑"/>
                  <a:ea typeface="字魂59号-创粗黑"/>
                </a:endParaRPr>
              </a:p>
            </p:txBody>
          </p:sp>
          <p:grpSp>
            <p:nvGrpSpPr>
              <p:cNvPr id="2" name="组合 1"/>
              <p:cNvGrpSpPr/>
              <p:nvPr/>
            </p:nvGrpSpPr>
            <p:grpSpPr>
              <a:xfrm flipH="1">
                <a:off x="578870" y="1338194"/>
                <a:ext cx="10461654" cy="4335600"/>
                <a:chOff x="1649630" y="1338194"/>
                <a:chExt cx="10461654" cy="4335600"/>
              </a:xfrm>
            </p:grpSpPr>
            <p:sp>
              <p:nvSpPr>
                <p:cNvPr id="16" name="1"/>
                <p:cNvSpPr>
                  <a:spLocks noChangeArrowheads="1"/>
                </p:cNvSpPr>
                <p:nvPr>
                  <p:custDataLst>
                    <p:tags r:id="rId3"/>
                  </p:custDataLst>
                </p:nvPr>
              </p:nvSpPr>
              <p:spPr bwMode="auto">
                <a:xfrm>
                  <a:off x="2710141" y="1408359"/>
                  <a:ext cx="2472192" cy="767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36006" tIns="0" rIns="0" bIns="0" anchor="ctr" anchorCtr="0">
                  <a:normAutofit/>
                </a:bodyPr>
                <a:lstStyle>
                  <a:lvl1pPr>
                    <a:lnSpc>
                      <a:spcPct val="90000"/>
                    </a:lnSpc>
                    <a:spcBef>
                      <a:spcPts val="750"/>
                    </a:spcBef>
                    <a:buFont typeface="Arial" panose="020B0604020202020204" pitchFamily="34" charset="0"/>
                    <a:buChar char="•"/>
                    <a:defRPr sz="21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5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defTabSz="914309">
                    <a:lnSpc>
                      <a:spcPct val="120000"/>
                    </a:lnSpc>
                    <a:spcBef>
                      <a:spcPct val="0"/>
                    </a:spcBef>
                    <a:buNone/>
                  </a:pPr>
                  <a:r>
                    <a:rPr lang="zh-CN" altLang="en-US" sz="2400" b="1" dirty="0">
                      <a:solidFill>
                        <a:srgbClr val="F4B300"/>
                      </a:solidFill>
                      <a:effectLst>
                        <a:innerShdw blurRad="63500" dist="50800" dir="13500000">
                          <a:prstClr val="black">
                            <a:alpha val="50000"/>
                          </a:prstClr>
                        </a:innerShdw>
                      </a:effectLst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幼儿绘本概述</a:t>
                  </a:r>
                </a:p>
              </p:txBody>
            </p:sp>
            <p:sp>
              <p:nvSpPr>
                <p:cNvPr id="17" name="2"/>
                <p:cNvSpPr>
                  <a:spLocks noChangeArrowheads="1"/>
                </p:cNvSpPr>
                <p:nvPr>
                  <p:custDataLst>
                    <p:tags r:id="rId4"/>
                  </p:custDataLst>
                </p:nvPr>
              </p:nvSpPr>
              <p:spPr bwMode="auto">
                <a:xfrm>
                  <a:off x="1829786" y="2278082"/>
                  <a:ext cx="3700109" cy="767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36006" tIns="0" rIns="0" bIns="0" anchor="ctr" anchorCtr="0">
                  <a:normAutofit/>
                </a:bodyPr>
                <a:lstStyle>
                  <a:lvl1pPr>
                    <a:lnSpc>
                      <a:spcPct val="90000"/>
                    </a:lnSpc>
                    <a:spcBef>
                      <a:spcPts val="750"/>
                    </a:spcBef>
                    <a:buFont typeface="Arial" panose="020B0604020202020204" pitchFamily="34" charset="0"/>
                    <a:buChar char="•"/>
                    <a:defRPr sz="21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5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defTabSz="914309">
                    <a:lnSpc>
                      <a:spcPct val="100000"/>
                    </a:lnSpc>
                    <a:spcBef>
                      <a:spcPct val="0"/>
                    </a:spcBef>
                    <a:buNone/>
                  </a:pPr>
                  <a:r>
                    <a:rPr lang="zh-CN" altLang="en-US" sz="2400" b="1" dirty="0">
                      <a:solidFill>
                        <a:schemeClr val="accent6">
                          <a:lumMod val="50000"/>
                        </a:schemeClr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绘本阅读与幼儿多元发展</a:t>
                  </a:r>
                </a:p>
              </p:txBody>
            </p:sp>
            <p:sp>
              <p:nvSpPr>
                <p:cNvPr id="18" name="3"/>
                <p:cNvSpPr>
                  <a:spLocks noChangeArrowheads="1"/>
                </p:cNvSpPr>
                <p:nvPr>
                  <p:custDataLst>
                    <p:tags r:id="rId5"/>
                  </p:custDataLst>
                </p:nvPr>
              </p:nvSpPr>
              <p:spPr bwMode="auto">
                <a:xfrm>
                  <a:off x="1649630" y="3166609"/>
                  <a:ext cx="4333336" cy="767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36006" tIns="0" rIns="0" bIns="0" anchor="ctr" anchorCtr="0">
                  <a:normAutofit/>
                </a:bodyPr>
                <a:lstStyle>
                  <a:lvl1pPr>
                    <a:lnSpc>
                      <a:spcPct val="90000"/>
                    </a:lnSpc>
                    <a:spcBef>
                      <a:spcPts val="750"/>
                    </a:spcBef>
                    <a:buFont typeface="Arial" panose="020B0604020202020204" pitchFamily="34" charset="0"/>
                    <a:buChar char="•"/>
                    <a:defRPr sz="21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5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defTabSz="914309">
                    <a:lnSpc>
                      <a:spcPct val="100000"/>
                    </a:lnSpc>
                    <a:spcBef>
                      <a:spcPct val="0"/>
                    </a:spcBef>
                    <a:buNone/>
                  </a:pPr>
                  <a:r>
                    <a:rPr lang="zh-CN" altLang="en-US" sz="2400" b="1" dirty="0">
                      <a:solidFill>
                        <a:schemeClr val="accent6">
                          <a:lumMod val="50000"/>
                        </a:schemeClr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幼儿绘本创意设计与制作</a:t>
                  </a:r>
                </a:p>
              </p:txBody>
            </p:sp>
            <p:sp>
              <p:nvSpPr>
                <p:cNvPr id="19" name="4"/>
                <p:cNvSpPr>
                  <a:spLocks noChangeArrowheads="1"/>
                </p:cNvSpPr>
                <p:nvPr>
                  <p:custDataLst>
                    <p:tags r:id="rId6"/>
                  </p:custDataLst>
                </p:nvPr>
              </p:nvSpPr>
              <p:spPr bwMode="auto">
                <a:xfrm>
                  <a:off x="2550411" y="4015370"/>
                  <a:ext cx="3856243" cy="767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36006" tIns="0" rIns="0" bIns="0" anchor="ctr" anchorCtr="0">
                  <a:normAutofit/>
                </a:bodyPr>
                <a:lstStyle>
                  <a:lvl1pPr>
                    <a:lnSpc>
                      <a:spcPct val="90000"/>
                    </a:lnSpc>
                    <a:spcBef>
                      <a:spcPts val="750"/>
                    </a:spcBef>
                    <a:buFont typeface="Arial" panose="020B0604020202020204" pitchFamily="34" charset="0"/>
                    <a:buChar char="•"/>
                    <a:defRPr sz="21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5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defTabSz="914309">
                    <a:lnSpc>
                      <a:spcPct val="100000"/>
                    </a:lnSpc>
                    <a:spcBef>
                      <a:spcPct val="0"/>
                    </a:spcBef>
                    <a:buNone/>
                  </a:pPr>
                  <a:r>
                    <a:rPr lang="zh-CN" altLang="en-US" sz="2400" b="1" dirty="0">
                      <a:solidFill>
                        <a:schemeClr val="accent6">
                          <a:lumMod val="50000"/>
                        </a:schemeClr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幼儿绘本开发与实例</a:t>
                  </a:r>
                </a:p>
              </p:txBody>
            </p:sp>
            <p:sp>
              <p:nvSpPr>
                <p:cNvPr id="20" name="1"/>
                <p:cNvSpPr>
                  <a:spLocks noChangeAspect="1"/>
                </p:cNvSpPr>
                <p:nvPr>
                  <p:custDataLst>
                    <p:tags r:id="rId7"/>
                  </p:custDataLst>
                </p:nvPr>
              </p:nvSpPr>
              <p:spPr>
                <a:xfrm flipH="1">
                  <a:off x="5334947" y="1463788"/>
                  <a:ext cx="648019" cy="648000"/>
                </a:xfrm>
                <a:prstGeom prst="ellipse">
                  <a:avLst/>
                </a:prstGeom>
                <a:solidFill>
                  <a:schemeClr val="accent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55" tIns="45728" rIns="91455" bIns="45728" rtlCol="0" anchor="ctr">
                  <a:noAutofit/>
                </a:bodyPr>
                <a:lstStyle/>
                <a:p>
                  <a:pPr algn="ctr" defTabSz="914309"/>
                  <a:r>
                    <a:rPr lang="en-US" altLang="zh-CN" sz="2399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Arial Unicode MS" panose="020B0604020202020204" pitchFamily="34" charset="-122"/>
                    </a:rPr>
                    <a:t>1</a:t>
                  </a:r>
                  <a:endParaRPr lang="zh-CN" altLang="en-US" sz="2399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 Unicode MS" panose="020B0604020202020204" pitchFamily="34" charset="-122"/>
                  </a:endParaRPr>
                </a:p>
              </p:txBody>
            </p:sp>
            <p:sp>
              <p:nvSpPr>
                <p:cNvPr id="21" name="2"/>
                <p:cNvSpPr>
                  <a:spLocks noChangeAspect="1"/>
                </p:cNvSpPr>
                <p:nvPr>
                  <p:custDataLst>
                    <p:tags r:id="rId8"/>
                  </p:custDataLst>
                </p:nvPr>
              </p:nvSpPr>
              <p:spPr>
                <a:xfrm flipH="1">
                  <a:off x="5658957" y="2342949"/>
                  <a:ext cx="648019" cy="648000"/>
                </a:xfrm>
                <a:prstGeom prst="ellipse">
                  <a:avLst/>
                </a:prstGeom>
                <a:solidFill>
                  <a:schemeClr val="accent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55" tIns="45728" rIns="91455" bIns="45728" rtlCol="0" anchor="ctr">
                  <a:noAutofit/>
                </a:bodyPr>
                <a:lstStyle/>
                <a:p>
                  <a:pPr algn="ctr" defTabSz="914309"/>
                  <a:r>
                    <a:rPr lang="en-US" altLang="zh-CN" sz="2399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Arial Unicode MS" panose="020B0604020202020204" pitchFamily="34" charset="-122"/>
                    </a:rPr>
                    <a:t>2</a:t>
                  </a:r>
                  <a:endParaRPr lang="zh-CN" altLang="en-US" sz="2399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 Unicode MS" panose="020B0604020202020204" pitchFamily="34" charset="-122"/>
                  </a:endParaRPr>
                </a:p>
              </p:txBody>
            </p:sp>
            <p:sp>
              <p:nvSpPr>
                <p:cNvPr id="23" name="3"/>
                <p:cNvSpPr>
                  <a:spLocks noChangeAspect="1"/>
                </p:cNvSpPr>
                <p:nvPr>
                  <p:custDataLst>
                    <p:tags r:id="rId9"/>
                  </p:custDataLst>
                </p:nvPr>
              </p:nvSpPr>
              <p:spPr>
                <a:xfrm flipH="1">
                  <a:off x="6112026" y="3226482"/>
                  <a:ext cx="648019" cy="648000"/>
                </a:xfrm>
                <a:prstGeom prst="ellipse">
                  <a:avLst/>
                </a:prstGeom>
                <a:solidFill>
                  <a:schemeClr val="accent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55" tIns="45728" rIns="91455" bIns="45728" rtlCol="0" anchor="ctr">
                  <a:noAutofit/>
                </a:bodyPr>
                <a:lstStyle/>
                <a:p>
                  <a:pPr algn="ctr" defTabSz="914309"/>
                  <a:r>
                    <a:rPr lang="en-US" altLang="zh-CN" sz="2399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Arial Unicode MS" panose="020B0604020202020204" pitchFamily="34" charset="-122"/>
                    </a:rPr>
                    <a:t>3</a:t>
                  </a:r>
                  <a:endParaRPr lang="zh-CN" altLang="en-US" sz="2399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 Unicode MS" panose="020B0604020202020204" pitchFamily="34" charset="-122"/>
                  </a:endParaRPr>
                </a:p>
              </p:txBody>
            </p:sp>
            <p:sp>
              <p:nvSpPr>
                <p:cNvPr id="33" name="4"/>
                <p:cNvSpPr>
                  <a:spLocks noChangeAspect="1"/>
                </p:cNvSpPr>
                <p:nvPr>
                  <p:custDataLst>
                    <p:tags r:id="rId10"/>
                  </p:custDataLst>
                </p:nvPr>
              </p:nvSpPr>
              <p:spPr>
                <a:xfrm flipH="1">
                  <a:off x="6518650" y="4083280"/>
                  <a:ext cx="648019" cy="648000"/>
                </a:xfrm>
                <a:prstGeom prst="ellipse">
                  <a:avLst/>
                </a:prstGeom>
                <a:solidFill>
                  <a:schemeClr val="accent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55" tIns="45728" rIns="91455" bIns="45728" rtlCol="0" anchor="ctr">
                  <a:noAutofit/>
                </a:bodyPr>
                <a:lstStyle/>
                <a:p>
                  <a:pPr algn="ctr" defTabSz="914309"/>
                  <a:r>
                    <a:rPr lang="en-US" altLang="zh-CN" sz="2399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Arial Unicode MS" panose="020B0604020202020204" pitchFamily="34" charset="-122"/>
                    </a:rPr>
                    <a:t>4</a:t>
                  </a:r>
                  <a:endParaRPr lang="zh-CN" altLang="en-US" sz="2399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 Unicode MS" panose="020B0604020202020204" pitchFamily="34" charset="-122"/>
                  </a:endParaRPr>
                </a:p>
              </p:txBody>
            </p:sp>
            <p:grpSp>
              <p:nvGrpSpPr>
                <p:cNvPr id="39" name="组合 38"/>
                <p:cNvGrpSpPr/>
                <p:nvPr/>
              </p:nvGrpSpPr>
              <p:grpSpPr>
                <a:xfrm>
                  <a:off x="7849472" y="1338194"/>
                  <a:ext cx="4261812" cy="4335600"/>
                  <a:chOff x="7849472" y="1338194"/>
                  <a:chExt cx="4261812" cy="4335600"/>
                </a:xfrm>
              </p:grpSpPr>
              <p:grpSp>
                <p:nvGrpSpPr>
                  <p:cNvPr id="40" name="组合 39"/>
                  <p:cNvGrpSpPr/>
                  <p:nvPr/>
                </p:nvGrpSpPr>
                <p:grpSpPr>
                  <a:xfrm>
                    <a:off x="7849472" y="1338194"/>
                    <a:ext cx="4261812" cy="3496391"/>
                    <a:chOff x="7849472" y="1338194"/>
                    <a:chExt cx="4261812" cy="3496391"/>
                  </a:xfrm>
                </p:grpSpPr>
                <p:pic>
                  <p:nvPicPr>
                    <p:cNvPr id="42" name="图片 41"/>
                    <p:cNvPicPr>
                      <a:picLocks noChangeAspect="1"/>
                    </p:cNvPicPr>
                    <p:nvPr/>
                  </p:nvPicPr>
                  <p:blipFill>
                    <a:blip r:embed="rId13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/>
                  </p:blipFill>
                  <p:spPr>
                    <a:xfrm flipH="1">
                      <a:off x="7849472" y="2113394"/>
                      <a:ext cx="4078823" cy="2721191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</p:pic>
                <p:sp>
                  <p:nvSpPr>
                    <p:cNvPr id="43" name="文本框 13"/>
                    <p:cNvSpPr txBox="1"/>
                    <p:nvPr/>
                  </p:nvSpPr>
                  <p:spPr>
                    <a:xfrm>
                      <a:off x="9231284" y="1338194"/>
                      <a:ext cx="2880000" cy="720000"/>
                    </a:xfrm>
                    <a:prstGeom prst="rect">
                      <a:avLst/>
                    </a:prstGeom>
                    <a:noFill/>
                  </p:spPr>
                  <p:txBody>
                    <a:bodyPr wrap="square" lIns="91447" tIns="45724" rIns="91447" bIns="45724" rtlCol="0" anchor="t" anchorCtr="0">
                      <a:noAutofit/>
                    </a:bodyPr>
                    <a:lstStyle/>
                    <a:p>
                      <a:pPr defTabSz="914309"/>
                      <a:r>
                        <a:rPr lang="zh-CN" altLang="en-US" sz="3600" b="1" spc="600" dirty="0">
                          <a:solidFill>
                            <a:prstClr val="black">
                              <a:lumMod val="50000"/>
                              <a:lumOff val="50000"/>
                            </a:prst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目录</a:t>
                      </a:r>
                    </a:p>
                  </p:txBody>
                </p:sp>
              </p:grpSp>
              <p:sp>
                <p:nvSpPr>
                  <p:cNvPr id="41" name="文本框 13"/>
                  <p:cNvSpPr txBox="1"/>
                  <p:nvPr/>
                </p:nvSpPr>
                <p:spPr>
                  <a:xfrm>
                    <a:off x="9019237" y="4953794"/>
                    <a:ext cx="3092047" cy="720000"/>
                  </a:xfrm>
                  <a:prstGeom prst="rect">
                    <a:avLst/>
                  </a:prstGeom>
                  <a:noFill/>
                </p:spPr>
                <p:txBody>
                  <a:bodyPr wrap="square" lIns="91447" tIns="45724" rIns="91447" bIns="45724" rtlCol="0" anchor="t" anchorCtr="0">
                    <a:noAutofit/>
                  </a:bodyPr>
                  <a:lstStyle/>
                  <a:p>
                    <a:pPr defTabSz="914309"/>
                    <a:r>
                      <a:rPr lang="en-US" altLang="zh-CN" sz="3600" b="1" spc="300" dirty="0">
                        <a:solidFill>
                          <a:prstClr val="black">
                            <a:lumMod val="50000"/>
                            <a:lumOff val="50000"/>
                          </a:prst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CONTENTS</a:t>
                    </a:r>
                    <a:endParaRPr lang="zh-CN" altLang="en-US" sz="3600" b="1" spc="300" dirty="0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</p:grpSp>
        </p:grpSp>
        <p:sp>
          <p:nvSpPr>
            <p:cNvPr id="22" name="4">
              <a:extLst>
                <a:ext uri="{FF2B5EF4-FFF2-40B4-BE49-F238E27FC236}">
                  <a16:creationId xmlns:a16="http://schemas.microsoft.com/office/drawing/2014/main" id="{16DBC8E9-F31B-4672-B061-DD5A4C13157F}"/>
                </a:ext>
              </a:extLst>
            </p:cNvPr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 flipH="1">
              <a:off x="6580108" y="4840963"/>
              <a:ext cx="2448002" cy="767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36006" tIns="0" rIns="0" bIns="0" anchor="ctr" anchorCtr="0">
              <a:norm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09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400" b="1" dirty="0">
                  <a:solidFill>
                    <a:schemeClr val="accent6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幼儿绘本应用</a:t>
              </a:r>
            </a:p>
          </p:txBody>
        </p:sp>
        <p:sp>
          <p:nvSpPr>
            <p:cNvPr id="24" name="4">
              <a:extLst>
                <a:ext uri="{FF2B5EF4-FFF2-40B4-BE49-F238E27FC236}">
                  <a16:creationId xmlns:a16="http://schemas.microsoft.com/office/drawing/2014/main" id="{FC22E80C-96BD-4770-8F02-F288D85FA69F}"/>
                </a:ext>
              </a:extLst>
            </p:cNvPr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5832065" y="4896876"/>
              <a:ext cx="647850" cy="647831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55" tIns="45728" rIns="91455" bIns="45728" rtlCol="0" anchor="ctr">
              <a:noAutofit/>
            </a:bodyPr>
            <a:lstStyle/>
            <a:p>
              <a:pPr algn="ctr" defTabSz="914309"/>
              <a:r>
                <a:rPr lang="en-US" altLang="zh-CN" sz="2399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rPr>
                <a:t>5</a:t>
              </a:r>
              <a:endParaRPr lang="zh-CN" altLang="en-US" sz="2399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67450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>
            <a:grpSpLocks noChangeAspect="1"/>
          </p:cNvGrpSpPr>
          <p:nvPr/>
        </p:nvGrpSpPr>
        <p:grpSpPr>
          <a:xfrm flipH="1">
            <a:off x="845499" y="1908043"/>
            <a:ext cx="4559558" cy="3600668"/>
            <a:chOff x="1449164" y="1737185"/>
            <a:chExt cx="3796011" cy="2997699"/>
          </a:xfrm>
        </p:grpSpPr>
        <p:grpSp>
          <p:nvGrpSpPr>
            <p:cNvPr id="16" name="组合 15"/>
            <p:cNvGrpSpPr/>
            <p:nvPr/>
          </p:nvGrpSpPr>
          <p:grpSpPr>
            <a:xfrm>
              <a:off x="3790737" y="1737185"/>
              <a:ext cx="1454438" cy="2997699"/>
              <a:chOff x="6100641" y="1586826"/>
              <a:chExt cx="1454438" cy="2997699"/>
            </a:xfrm>
          </p:grpSpPr>
          <p:sp>
            <p:nvSpPr>
              <p:cNvPr id="18" name="TextBox 17"/>
              <p:cNvSpPr txBox="1"/>
              <p:nvPr/>
            </p:nvSpPr>
            <p:spPr>
              <a:xfrm>
                <a:off x="6388642" y="1586826"/>
                <a:ext cx="1166437" cy="2880000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txBody>
              <a:bodyPr vert="eaVert" wrap="square" rIns="89998" rtlCol="0" anchor="ctr">
                <a:noAutofit/>
              </a:bodyPr>
              <a:lstStyle/>
              <a:p>
                <a:pPr algn="ctr" defTabSz="914309"/>
                <a:r>
                  <a:rPr lang="zh-CN" altLang="en-US" sz="4401" b="1" spc="600" dirty="0">
                    <a:ln w="28575">
                      <a:noFill/>
                    </a:ln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第一章</a:t>
                </a:r>
                <a:endParaRPr lang="en-US" altLang="zh-CN" sz="4401" b="1" spc="600" dirty="0">
                  <a:ln w="28575">
                    <a:noFill/>
                  </a:ln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 defTabSz="914309"/>
                <a:r>
                  <a:rPr lang="zh-CN" altLang="en-US" sz="3601" b="1" spc="600" dirty="0">
                    <a:ln w="28575">
                      <a:noFill/>
                    </a:ln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幼儿绘本概述</a:t>
                </a: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6100641" y="2676525"/>
                <a:ext cx="288000" cy="190800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eaVert" lIns="71998" tIns="107997" rIns="71998" rtlCol="0" anchor="b" anchorCtr="0"/>
              <a:lstStyle/>
              <a:p>
                <a:pPr algn="r" defTabSz="914309"/>
                <a:r>
                  <a:rPr lang="zh-CN" altLang="en-US" sz="1600" spc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章前导读</a:t>
                </a:r>
              </a:p>
            </p:txBody>
          </p:sp>
        </p:grpSp>
        <p:sp>
          <p:nvSpPr>
            <p:cNvPr id="17" name="矩形 16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  <p:cNvSpPr/>
            <p:nvPr/>
          </p:nvSpPr>
          <p:spPr>
            <a:xfrm>
              <a:off x="1449164" y="2791526"/>
              <a:ext cx="2167488" cy="1888145"/>
            </a:xfrm>
            <a:prstGeom prst="rect">
              <a:avLst/>
            </a:prstGeom>
          </p:spPr>
          <p:txBody>
            <a:bodyPr vert="eaVert" wrap="square" lIns="91438" tIns="45719" rIns="91438" bIns="45719">
              <a:spAutoFit/>
            </a:bodyPr>
            <a:lstStyle/>
            <a:p>
              <a:pPr algn="just" defTabSz="914309">
                <a:lnSpc>
                  <a:spcPct val="120000"/>
                </a:lnSpc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当孩子们翻开一本本精美的绘本，吸引他们的是漂亮的色彩、有趣的造型，和极具创意和富有想象力的故事，还有与他们互动的小游戏。看着孩子们投入、陶醉的神情，时而被童趣的情节或形象逗得哈哈大笑，你是不是很好奇，绘本究竟有什么神奇的魅力？绘本又经历了怎样精彩的发展过程？学习完本章，你或许能找到一些答案。</a:t>
              </a:r>
              <a:endPara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pic>
        <p:nvPicPr>
          <p:cNvPr id="3" name="图片 2" descr="图片包含 室内, 人, 小孩, 年轻&#10;&#10;描述已自动生成">
            <a:extLst>
              <a:ext uri="{FF2B5EF4-FFF2-40B4-BE49-F238E27FC236}">
                <a16:creationId xmlns:a16="http://schemas.microsoft.com/office/drawing/2014/main" id="{2A2BCF63-D82F-4BFA-B4C9-EE80D9DCD7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3787" y="175155"/>
            <a:ext cx="4898429" cy="6531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830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2"/>
          <p:cNvSpPr txBox="1"/>
          <p:nvPr/>
        </p:nvSpPr>
        <p:spPr>
          <a:xfrm>
            <a:off x="992187" y="655063"/>
            <a:ext cx="6858000" cy="488731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itchFamily="34" charset="-122"/>
                <a:ea typeface="思源黑体 CN Bold" pitchFamily="34" charset="-122"/>
              </a:defRPr>
            </a:lvl1pPr>
          </a:lstStyle>
          <a:p>
            <a:pPr algn="l"/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第二节 幼儿绘本的特征与类型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5FC488E-DD20-4287-8775-FD4E26EB85B0}"/>
              </a:ext>
            </a:extLst>
          </p:cNvPr>
          <p:cNvSpPr/>
          <p:nvPr/>
        </p:nvSpPr>
        <p:spPr>
          <a:xfrm>
            <a:off x="992186" y="1905794"/>
            <a:ext cx="10210801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一、幼儿绘本的特征</a:t>
            </a:r>
            <a:endParaRPr lang="zh-CN" altLang="en-US" sz="2400" kern="100" dirty="0">
              <a:solidFill>
                <a:srgbClr val="6D70C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．阅读过程互动化</a:t>
            </a:r>
          </a:p>
          <a:p>
            <a:pPr indent="457200" algn="just"/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algn="just"/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一是绘本的内容设计要具有良好的</a:t>
            </a:r>
            <a:r>
              <a:rPr lang="zh-CN" altLang="en-US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交流性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algn="just"/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二是绘本的形态设计要能够有利于绘本与幼儿之间</a:t>
            </a:r>
            <a:r>
              <a:rPr lang="zh-CN" altLang="en-US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展开互动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。通过故事内容与交互设计的巧妙融合，实现阅读过程的良好互动。</a:t>
            </a:r>
          </a:p>
        </p:txBody>
      </p:sp>
    </p:spTree>
    <p:extLst>
      <p:ext uri="{BB962C8B-B14F-4D97-AF65-F5344CB8AC3E}">
        <p14:creationId xmlns:p14="http://schemas.microsoft.com/office/powerpoint/2010/main" val="1241789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2"/>
          <p:cNvSpPr txBox="1"/>
          <p:nvPr/>
        </p:nvSpPr>
        <p:spPr>
          <a:xfrm>
            <a:off x="992187" y="655063"/>
            <a:ext cx="6858000" cy="488731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itchFamily="34" charset="-122"/>
                <a:ea typeface="思源黑体 CN Bold" pitchFamily="34" charset="-122"/>
              </a:defRPr>
            </a:lvl1pPr>
          </a:lstStyle>
          <a:p>
            <a:pPr algn="l"/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第二节 幼儿绘本的特征与类型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5FC488E-DD20-4287-8775-FD4E26EB85B0}"/>
              </a:ext>
            </a:extLst>
          </p:cNvPr>
          <p:cNvSpPr/>
          <p:nvPr/>
        </p:nvSpPr>
        <p:spPr>
          <a:xfrm>
            <a:off x="992186" y="1905794"/>
            <a:ext cx="10210801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一、幼儿绘本的特征</a:t>
            </a:r>
            <a:endParaRPr lang="zh-CN" altLang="en-US" sz="2400" kern="100" dirty="0">
              <a:solidFill>
                <a:srgbClr val="6D70C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．文字表述浅显化</a:t>
            </a:r>
          </a:p>
          <a:p>
            <a:pPr indent="457200" algn="just"/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algn="just"/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针对无文字基础的幼儿读者，应</a:t>
            </a:r>
            <a:r>
              <a:rPr lang="zh-CN" altLang="en-US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不用或少用文字</a:t>
            </a:r>
            <a:endParaRPr lang="en-US" altLang="zh-CN" sz="2000" b="1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algn="just"/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algn="just"/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针对识字率不高的幼儿读者，文字表述应</a:t>
            </a:r>
            <a:r>
              <a:rPr lang="zh-CN" altLang="en-US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契合其语言习惯</a:t>
            </a:r>
            <a:endParaRPr lang="zh-CN" altLang="en-US" sz="2000" b="1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61819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2"/>
          <p:cNvSpPr txBox="1"/>
          <p:nvPr/>
        </p:nvSpPr>
        <p:spPr>
          <a:xfrm>
            <a:off x="992187" y="655063"/>
            <a:ext cx="6858000" cy="488731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itchFamily="34" charset="-122"/>
                <a:ea typeface="思源黑体 CN Bold" pitchFamily="34" charset="-122"/>
              </a:defRPr>
            </a:lvl1pPr>
          </a:lstStyle>
          <a:p>
            <a:pPr algn="l"/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第二节 幼儿绘本的特征与类型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5FC488E-DD20-4287-8775-FD4E26EB85B0}"/>
              </a:ext>
            </a:extLst>
          </p:cNvPr>
          <p:cNvSpPr/>
          <p:nvPr/>
        </p:nvSpPr>
        <p:spPr>
          <a:xfrm>
            <a:off x="992186" y="1905794"/>
            <a:ext cx="10210801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一、幼儿绘本的特征</a:t>
            </a:r>
            <a:endParaRPr lang="zh-CN" altLang="en-US" sz="2400" kern="100" dirty="0">
              <a:solidFill>
                <a:srgbClr val="6D70C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．视觉观感生动化</a:t>
            </a:r>
          </a:p>
          <a:p>
            <a:pPr indent="457200" algn="just"/>
            <a:r>
              <a:rPr lang="en-US" altLang="zh-CN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多变的开本</a:t>
            </a:r>
          </a:p>
          <a:p>
            <a:pPr indent="1165225" algn="just">
              <a:spcAft>
                <a:spcPts val="1800"/>
              </a:spcAft>
            </a:pP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开本是幼儿绘本在立体形态设计上的第一要素。</a:t>
            </a:r>
          </a:p>
          <a:p>
            <a:pPr indent="457200" algn="just"/>
            <a:r>
              <a:rPr lang="en-US" altLang="zh-CN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合适的材质</a:t>
            </a:r>
          </a:p>
          <a:p>
            <a:pPr indent="1165225" algn="just">
              <a:spcAft>
                <a:spcPts val="1800"/>
              </a:spcAft>
            </a:pP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材质即材料的质地，是幼儿绘本的重要载体。</a:t>
            </a:r>
          </a:p>
          <a:p>
            <a:pPr indent="457200" algn="just"/>
            <a:r>
              <a:rPr lang="en-US" altLang="zh-CN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多样的结构</a:t>
            </a:r>
          </a:p>
          <a:p>
            <a:pPr indent="1165225" algn="just">
              <a:spcAft>
                <a:spcPts val="1800"/>
              </a:spcAft>
            </a:pP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结构是幼儿绘本设计的重要要素之一。</a:t>
            </a:r>
          </a:p>
        </p:txBody>
      </p:sp>
    </p:spTree>
    <p:extLst>
      <p:ext uri="{BB962C8B-B14F-4D97-AF65-F5344CB8AC3E}">
        <p14:creationId xmlns:p14="http://schemas.microsoft.com/office/powerpoint/2010/main" val="310804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2"/>
          <p:cNvSpPr txBox="1"/>
          <p:nvPr/>
        </p:nvSpPr>
        <p:spPr>
          <a:xfrm>
            <a:off x="992187" y="655063"/>
            <a:ext cx="6858000" cy="488731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itchFamily="34" charset="-122"/>
                <a:ea typeface="思源黑体 CN Bold" pitchFamily="34" charset="-122"/>
              </a:defRPr>
            </a:lvl1pPr>
          </a:lstStyle>
          <a:p>
            <a:pPr algn="l"/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第二节 幼儿绘本的特征与类型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5FC488E-DD20-4287-8775-FD4E26EB85B0}"/>
              </a:ext>
            </a:extLst>
          </p:cNvPr>
          <p:cNvSpPr/>
          <p:nvPr/>
        </p:nvSpPr>
        <p:spPr>
          <a:xfrm>
            <a:off x="992186" y="1905794"/>
            <a:ext cx="10210801" cy="3370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一、幼儿绘本的特征</a:t>
            </a:r>
            <a:endParaRPr lang="zh-CN" altLang="en-US" sz="2400" kern="100" dirty="0">
              <a:solidFill>
                <a:srgbClr val="6D70C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．内容编排童趣化</a:t>
            </a:r>
          </a:p>
          <a:p>
            <a:pPr indent="457200" algn="just"/>
            <a:r>
              <a:rPr lang="en-US" altLang="zh-CN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情节的趣味化</a:t>
            </a:r>
            <a:endParaRPr lang="en-US" altLang="zh-CN" sz="2800" b="1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1165225" algn="just">
              <a:spcAft>
                <a:spcPts val="1800"/>
              </a:spcAft>
            </a:pP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从幼儿视角出发，以幼儿生活经历为向导，采用借用、夸张的手法创作出的故事，往往更容易使幼儿理解故事情节，也更容易引起其阅读兴趣。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algn="just"/>
            <a:r>
              <a:rPr lang="en-US" altLang="zh-CN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图画的趣味化</a:t>
            </a:r>
          </a:p>
          <a:p>
            <a:pPr indent="1165225" algn="just">
              <a:spcAft>
                <a:spcPts val="1800"/>
              </a:spcAft>
            </a:pP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幼儿绘本图画的趣味化主要表现在角色造型与图画色彩方面。设计出发点仍然是从幼儿的视角出发，立足于幼儿本身。</a:t>
            </a:r>
          </a:p>
        </p:txBody>
      </p:sp>
    </p:spTree>
    <p:extLst>
      <p:ext uri="{BB962C8B-B14F-4D97-AF65-F5344CB8AC3E}">
        <p14:creationId xmlns:p14="http://schemas.microsoft.com/office/powerpoint/2010/main" val="2651961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2"/>
          <p:cNvSpPr txBox="1"/>
          <p:nvPr/>
        </p:nvSpPr>
        <p:spPr>
          <a:xfrm>
            <a:off x="992187" y="655063"/>
            <a:ext cx="6858000" cy="488731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itchFamily="34" charset="-122"/>
                <a:ea typeface="思源黑体 CN Bold" pitchFamily="34" charset="-122"/>
              </a:defRPr>
            </a:lvl1pPr>
          </a:lstStyle>
          <a:p>
            <a:pPr algn="l"/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第二节 幼儿绘本的特征与类型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5FC488E-DD20-4287-8775-FD4E26EB85B0}"/>
              </a:ext>
            </a:extLst>
          </p:cNvPr>
          <p:cNvSpPr/>
          <p:nvPr/>
        </p:nvSpPr>
        <p:spPr>
          <a:xfrm>
            <a:off x="992186" y="1905794"/>
            <a:ext cx="10210801" cy="2769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一、幼儿绘本的特征</a:t>
            </a:r>
            <a:endParaRPr lang="zh-CN" altLang="en-US" sz="2400" kern="100" dirty="0">
              <a:solidFill>
                <a:srgbClr val="6D70C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．图文叙事互补化</a:t>
            </a:r>
          </a:p>
          <a:p>
            <a:pPr indent="457200" algn="just"/>
            <a:endParaRPr lang="en-US" altLang="zh-CN" sz="2800" b="1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algn="just"/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在绘本中，</a:t>
            </a:r>
            <a:r>
              <a:rPr lang="zh-CN" altLang="en-US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图“断”则文“续”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文“断”则图“续”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，通过图与文的组合与调配，让绘本成为</a:t>
            </a:r>
            <a:r>
              <a:rPr lang="zh-CN" altLang="en-US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语言艺术和视觉艺术的合体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，让绘本因汇聚了</a:t>
            </a:r>
            <a:r>
              <a:rPr lang="zh-CN" altLang="en-US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文学和绘画的精华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而别具风采和品格。</a:t>
            </a:r>
          </a:p>
        </p:txBody>
      </p:sp>
    </p:spTree>
    <p:extLst>
      <p:ext uri="{BB962C8B-B14F-4D97-AF65-F5344CB8AC3E}">
        <p14:creationId xmlns:p14="http://schemas.microsoft.com/office/powerpoint/2010/main" val="1362611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2"/>
          <p:cNvSpPr txBox="1"/>
          <p:nvPr/>
        </p:nvSpPr>
        <p:spPr>
          <a:xfrm>
            <a:off x="992187" y="655063"/>
            <a:ext cx="6858000" cy="488731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itchFamily="34" charset="-122"/>
                <a:ea typeface="思源黑体 CN Bold" pitchFamily="34" charset="-122"/>
              </a:defRPr>
            </a:lvl1pPr>
          </a:lstStyle>
          <a:p>
            <a:pPr algn="l"/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第二节 幼儿绘本的特征与类型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5FC488E-DD20-4287-8775-FD4E26EB85B0}"/>
              </a:ext>
            </a:extLst>
          </p:cNvPr>
          <p:cNvSpPr/>
          <p:nvPr/>
        </p:nvSpPr>
        <p:spPr>
          <a:xfrm>
            <a:off x="992186" y="1905794"/>
            <a:ext cx="10210801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二、幼儿绘本的类型</a:t>
            </a:r>
            <a:endParaRPr lang="zh-CN" altLang="en-US" sz="2400" kern="100" dirty="0">
              <a:solidFill>
                <a:srgbClr val="6D70C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按照主题内容的不同，可将绘本分为</a:t>
            </a:r>
            <a:r>
              <a:rPr lang="zh-CN" altLang="en-US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知识性绘本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文学性绘本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按照创作手法的不同，可将绘本分为</a:t>
            </a:r>
            <a:r>
              <a:rPr lang="zh-CN" altLang="en-US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手绘绘本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摄影绘本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等。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按照呈现形式的不同，可将绘本分为</a:t>
            </a:r>
            <a:r>
              <a:rPr lang="zh-CN" altLang="en-US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纸本绘本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电子绘本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有声绘本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等。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按照风格表现的不同，可将绘本分为</a:t>
            </a:r>
            <a:r>
              <a:rPr lang="zh-CN" altLang="en-US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写实绘本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非写实绘本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algn="just">
              <a:lnSpc>
                <a:spcPct val="150000"/>
              </a:lnSpc>
            </a:pP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algn="just"/>
            <a:endParaRPr lang="zh-CN" altLang="en-US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2024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CONTENTSID" val="63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804121219"/>
  <p:tag name="MH_LIBRARY" val="CONTENTS"/>
  <p:tag name="MH_TYPE" val="NUMBER"/>
  <p:tag name="ID" val="626777"/>
  <p:tag name="MH_ORDER" val="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804121219"/>
  <p:tag name="MH_LIBRARY" val="CONTENTS"/>
  <p:tag name="MH_TYPE" val="NUMBER"/>
  <p:tag name="ID" val="626777"/>
  <p:tag name="MH_ORDER" val="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804121219"/>
  <p:tag name="MH_LIBRARY" val="CONTENTS"/>
  <p:tag name="MH_TYPE" val="ENTRY"/>
  <p:tag name="ID" val="626777"/>
  <p:tag name="MH_ORDER" val="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804121219"/>
  <p:tag name="MH_LIBRARY" val="CONTENTS"/>
  <p:tag name="MH_TYPE" val="NUMBER"/>
  <p:tag name="ID" val="626777"/>
  <p:tag name="MH_ORDER" val="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804121219"/>
  <p:tag name="MH_LIBRARY" val="CONTENTS"/>
  <p:tag name="MH_TYPE" val="ENTRY"/>
  <p:tag name="ID" val="626777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804121219"/>
  <p:tag name="MH_LIBRARY" val="CONTENTS"/>
  <p:tag name="MH_TYPE" val="ENTRY"/>
  <p:tag name="ID" val="626777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804121219"/>
  <p:tag name="MH_LIBRARY" val="CONTENTS"/>
  <p:tag name="MH_TYPE" val="ENTRY"/>
  <p:tag name="ID" val="626777"/>
  <p:tag name="MH_ORDER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804121219"/>
  <p:tag name="MH_LIBRARY" val="CONTENTS"/>
  <p:tag name="MH_TYPE" val="ENTRY"/>
  <p:tag name="ID" val="626777"/>
  <p:tag name="MH_ORDER" val="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804121219"/>
  <p:tag name="MH_LIBRARY" val="CONTENTS"/>
  <p:tag name="MH_TYPE" val="NUMBER"/>
  <p:tag name="ID" val="626777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804121219"/>
  <p:tag name="MH_LIBRARY" val="CONTENTS"/>
  <p:tag name="MH_TYPE" val="NUMBER"/>
  <p:tag name="ID" val="626777"/>
  <p:tag name="MH_ORDER" val="2"/>
</p:tagLst>
</file>

<file path=ppt/theme/theme1.xml><?xml version="1.0" encoding="utf-8"?>
<a:theme xmlns:a="http://schemas.openxmlformats.org/drawingml/2006/main" name="千图网海量PPT模板www.58pic.com">
  <a:themeElements>
    <a:clrScheme name="默认设计模板 8">
      <a:dk1>
        <a:srgbClr val="003366"/>
      </a:dk1>
      <a:lt1>
        <a:srgbClr val="FFFFFF"/>
      </a:lt1>
      <a:dk2>
        <a:srgbClr val="000099"/>
      </a:dk2>
      <a:lt2>
        <a:srgbClr val="CCFFFF"/>
      </a:lt2>
      <a:accent1>
        <a:srgbClr val="3366CC"/>
      </a:accent1>
      <a:accent2>
        <a:srgbClr val="00B000"/>
      </a:accent2>
      <a:accent3>
        <a:srgbClr val="AAAACA"/>
      </a:accent3>
      <a:accent4>
        <a:srgbClr val="DADADA"/>
      </a:accent4>
      <a:accent5>
        <a:srgbClr val="ADB8E2"/>
      </a:accent5>
      <a:accent6>
        <a:srgbClr val="009F00"/>
      </a:accent6>
      <a:hlink>
        <a:srgbClr val="66CCFF"/>
      </a:hlink>
      <a:folHlink>
        <a:srgbClr val="FFE701"/>
      </a:folHlink>
    </a:clrScheme>
    <a:fontScheme name="自定义 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默认设计模板 8">
    <a:dk1>
      <a:srgbClr val="003366"/>
    </a:dk1>
    <a:lt1>
      <a:srgbClr val="FFFFFF"/>
    </a:lt1>
    <a:dk2>
      <a:srgbClr val="000099"/>
    </a:dk2>
    <a:lt2>
      <a:srgbClr val="CCFFFF"/>
    </a:lt2>
    <a:accent1>
      <a:srgbClr val="3366CC"/>
    </a:accent1>
    <a:accent2>
      <a:srgbClr val="00B000"/>
    </a:accent2>
    <a:accent3>
      <a:srgbClr val="AAAACA"/>
    </a:accent3>
    <a:accent4>
      <a:srgbClr val="DADADA"/>
    </a:accent4>
    <a:accent5>
      <a:srgbClr val="ADB8E2"/>
    </a:accent5>
    <a:accent6>
      <a:srgbClr val="009F00"/>
    </a:accent6>
    <a:hlink>
      <a:srgbClr val="66CCFF"/>
    </a:hlink>
    <a:folHlink>
      <a:srgbClr val="FFE701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Application>JisuOffice Show</Application>
  <AppVersion>12.000</AppVersion>
  <Characters>0</Characters>
  <CharactersWithSpaces>0</CharactersWithSpaces>
  <DocSecurity>0</DocSecurity>
  <HyperlinksChanged>false</HyperlinksChanged>
  <Lines>0</Lines>
  <LinksUpToDate>false</LinksUpToDate>
  <Pages>10</Pages>
  <Paragraphs>184</Paragraphs>
  <Words>1980</Words>
  <TotalTime>0</TotalTime>
  <MMClips>0</MMClips>
  <ScaleCrop>false</ScaleCrop>
  <HeadingPairs>
    <vt:vector size="2" baseType="variant">
      <vt:variant>
        <vt:lpstr>제목</vt:lpstr>
      </vt:variant>
      <vt:variant>
        <vt:i4>1</vt:i4>
      </vt:variant>
    </vt:vector>
  </HeadingPairs>
  <TitlesOfParts>
    <vt:vector size="1" baseType="lpstr">
      <vt:lpstr>Title text</vt:lpstr>
    </vt:vector>
  </TitlesOfParts>
  <SharedDoc>false</SharedDoc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revision>3</cp:revision>
  <dc:creator>Administrator</dc:creator>
  <cp:lastModifiedBy>Administrator</cp:lastModifiedBy>
  <dc:title>PowerPoint Presentation</dc:title>
  <dcterms:modified xsi:type="dcterms:W3CDTF">2021-01-13T13:51:20Z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