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1.xml" ContentType="application/vnd.openxmlformats-officedocument.themeOverride+xml"/>
  <Override PartName="/ppt/media/image15.jpg" ContentType="image/pn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SpecialPlsOnTitleSld="0" embedTrueTypeFonts="1" saveSubsetFonts="1">
  <p:sldMasterIdLst>
    <p:sldMasterId id="2147483703" r:id="rId10"/>
  </p:sldMasterIdLst>
  <p:notesMasterIdLst>
    <p:notesMasterId r:id="rId14"/>
  </p:notesMasterIdLst>
  <p:handoutMasterIdLst>
    <p:handoutMasterId r:id="rId12"/>
  </p:handoutMasterIdLst>
  <p:sldIdLst>
    <p:sldId id="317" r:id="rId16"/>
    <p:sldId id="655" r:id="rId18"/>
    <p:sldId id="643" r:id="rId20"/>
    <p:sldId id="544" r:id="rId22"/>
    <p:sldId id="659" r:id="rId24"/>
    <p:sldId id="660" r:id="rId26"/>
    <p:sldId id="657" r:id="rId28"/>
    <p:sldId id="661" r:id="rId30"/>
    <p:sldId id="662" r:id="rId32"/>
    <p:sldId id="663" r:id="rId34"/>
    <p:sldId id="664" r:id="rId36"/>
    <p:sldId id="665" r:id="rId38"/>
    <p:sldId id="667" r:id="rId40"/>
    <p:sldId id="668" r:id="rId42"/>
    <p:sldId id="669" r:id="rId44"/>
    <p:sldId id="670" r:id="rId46"/>
    <p:sldId id="671" r:id="rId48"/>
    <p:sldId id="672" r:id="rId50"/>
    <p:sldId id="673" r:id="rId52"/>
    <p:sldId id="582" r:id="rId54"/>
  </p:sldIdLst>
  <p:sldSz cx="12195175" cy="685990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1pPr>
    <a:lvl2pPr marL="54435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2pPr>
    <a:lvl3pPr marL="108871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3pPr>
    <a:lvl4pPr marL="163307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4pPr>
    <a:lvl5pPr marL="217742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5pPr>
    <a:lvl6pPr marL="2721785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6pPr>
    <a:lvl7pPr marL="3266142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7pPr>
    <a:lvl8pPr marL="3810498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8pPr>
    <a:lvl9pPr marL="4354855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9pPr>
  </p:defaultTextStyle>
  <p:extLs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{EFAFB233-063F-42B5-8137-9DF3F51BA10A}">
      <p15:sldGuideLst xmlns:p15="http://schemas.microsoft.com/office/powerpoint/2012/main">
        <p15:guide id="1" orient="horz" pos="2156" userDrawn="0">
          <p15:clr>
            <a:srgbClr val="A4A3A4"/>
          </p15:clr>
        </p15:guide>
        <p15:guide id="2" orient="horz" pos="331" userDrawn="0">
          <p15:clr>
            <a:srgbClr val="A4A3A4"/>
          </p15:clr>
        </p15:guide>
        <p15:guide id="3" orient="horz" pos="3979" userDrawn="0">
          <p15:clr>
            <a:srgbClr val="A4A3A4"/>
          </p15:clr>
        </p15:guide>
        <p15:guide id="4" pos="3836" userDrawn="0">
          <p15:clr>
            <a:srgbClr val="A4A3A4"/>
          </p15:clr>
        </p15:guide>
        <p15:guide id="5" pos="428" userDrawn="0">
          <p15:clr>
            <a:srgbClr val="A4A3A4"/>
          </p15:clr>
        </p15:guide>
        <p15:guide id="6" pos="7244" userDrawn="0">
          <p15:clr>
            <a:srgbClr val="A4A3A4"/>
          </p15:clr>
        </p15:guide>
      </p15:sldGuideLst>
    </p:ext>
  </p:extLst>
  <p:embeddedFontLst>
    <p:embeddedFont>
      <p:font typeface="字魂59号-创粗黑" panose="00000500000000000000" pitchFamily="0" charset="-122"/>
    </p:embeddedFont>
    <p:embeddedFont>
      <p:font typeface="Rockwell" panose="02060603020205020403" pitchFamily="18" charset="0"/>
    </p:embeddedFont>
    <p:embeddedFont>
      <p:font typeface="楷体" panose="02010609060101010101" pitchFamily="49" charset="-122"/>
    </p:embeddedFont>
    <p:embeddedFont>
      <p:font typeface="思源黑体 CN Bold" panose="020B0800000000000000" pitchFamily="34" charset="-122"/>
    </p:embeddedFont>
    <p:embeddedFont>
      <p:font typeface="微软雅黑" panose="020B0503020204020204" pitchFamily="34" charset="-12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B2D383"/>
    <a:srgbClr val="6D70C7"/>
    <a:srgbClr val="A096D4"/>
    <a:srgbClr val="7EA3F5"/>
    <a:srgbClr val="9394CF"/>
    <a:srgbClr val="A9DA67"/>
    <a:srgbClr val="B6DB72"/>
    <a:srgbClr val="E1EDFF"/>
    <a:srgbClr val="E65844"/>
    <a:srgbClr val="803140"/>
  </p:clrMru>
</p:presentationPr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 snapToGrid="1" snapToObjects="1">
      <p:cViewPr varScale="1">
        <p:scale>
          <a:sx n="111" d="100"/>
          <a:sy n="111" d="100"/>
        </p:scale>
        <p:origin x="138" y="138"/>
      </p:cViewPr>
      <p:guideLst>
        <p:guide orient="horz" pos="2156"/>
        <p:guide orient="horz" pos="331"/>
        <p:guide orient="horz" pos="3979"/>
        <p:guide pos="3836"/>
        <p:guide pos="428"/>
        <p:guide pos="72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1" snapToObjects="1">
      <p:cViewPr varScale="1">
        <p:scale>
          <a:sx n="120" d="100"/>
          <a:sy n="120" d="100"/>
        </p:scale>
        <p:origin x="4962" y="108"/>
      </p:cViewPr>
      <p:guideLst>
        <p:guide orient="horz" pos="2156"/>
        <p:guide orient="horz" pos="331"/>
        <p:guide orient="horz" pos="3979"/>
        <p:guide pos="3836"/>
        <p:guide pos="428"/>
        <p:guide pos="7244"/>
      </p:guideLst>
    </p:cSldViewPr>
  </p:notesViewPr>
  <p:gridSpacing cx="76200" cy="76200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gs" Target="tags/tag1.xml"></Relationship><Relationship Id="rId10" Type="http://schemas.openxmlformats.org/officeDocument/2006/relationships/slideMaster" Target="slideMasters/slideMaster1.xml"></Relationship><Relationship Id="rId11" Type="http://schemas.openxmlformats.org/officeDocument/2006/relationships/theme" Target="theme/theme1.xml"></Relationship><Relationship Id="rId12" Type="http://schemas.openxmlformats.org/officeDocument/2006/relationships/handoutMaster" Target="handoutMasters/handoutMaster1.xml"></Relationship><Relationship Id="rId14" Type="http://schemas.openxmlformats.org/officeDocument/2006/relationships/notesMaster" Target="notesMasters/notesMaster1.xml"></Relationship><Relationship Id="rId16" Type="http://schemas.openxmlformats.org/officeDocument/2006/relationships/slide" Target="slides/slide1.xml"></Relationship><Relationship Id="rId18" Type="http://schemas.openxmlformats.org/officeDocument/2006/relationships/slide" Target="slides/slide2.xml"></Relationship><Relationship Id="rId20" Type="http://schemas.openxmlformats.org/officeDocument/2006/relationships/slide" Target="slides/slide3.xml"></Relationship><Relationship Id="rId22" Type="http://schemas.openxmlformats.org/officeDocument/2006/relationships/slide" Target="slides/slide4.xml"></Relationship><Relationship Id="rId24" Type="http://schemas.openxmlformats.org/officeDocument/2006/relationships/slide" Target="slides/slide5.xml"></Relationship><Relationship Id="rId26" Type="http://schemas.openxmlformats.org/officeDocument/2006/relationships/slide" Target="slides/slide6.xml"></Relationship><Relationship Id="rId28" Type="http://schemas.openxmlformats.org/officeDocument/2006/relationships/slide" Target="slides/slide7.xml"></Relationship><Relationship Id="rId30" Type="http://schemas.openxmlformats.org/officeDocument/2006/relationships/slide" Target="slides/slide8.xml"></Relationship><Relationship Id="rId32" Type="http://schemas.openxmlformats.org/officeDocument/2006/relationships/slide" Target="slides/slide9.xml"></Relationship><Relationship Id="rId34" Type="http://schemas.openxmlformats.org/officeDocument/2006/relationships/slide" Target="slides/slide10.xml"></Relationship><Relationship Id="rId36" Type="http://schemas.openxmlformats.org/officeDocument/2006/relationships/slide" Target="slides/slide11.xml"></Relationship><Relationship Id="rId38" Type="http://schemas.openxmlformats.org/officeDocument/2006/relationships/slide" Target="slides/slide12.xml"></Relationship><Relationship Id="rId40" Type="http://schemas.openxmlformats.org/officeDocument/2006/relationships/slide" Target="slides/slide13.xml"></Relationship><Relationship Id="rId42" Type="http://schemas.openxmlformats.org/officeDocument/2006/relationships/slide" Target="slides/slide14.xml"></Relationship><Relationship Id="rId44" Type="http://schemas.openxmlformats.org/officeDocument/2006/relationships/slide" Target="slides/slide15.xml"></Relationship><Relationship Id="rId46" Type="http://schemas.openxmlformats.org/officeDocument/2006/relationships/slide" Target="slides/slide16.xml"></Relationship><Relationship Id="rId48" Type="http://schemas.openxmlformats.org/officeDocument/2006/relationships/slide" Target="slides/slide17.xml"></Relationship><Relationship Id="rId50" Type="http://schemas.openxmlformats.org/officeDocument/2006/relationships/slide" Target="slides/slide18.xml"></Relationship><Relationship Id="rId52" Type="http://schemas.openxmlformats.org/officeDocument/2006/relationships/slide" Target="slides/slide19.xml"></Relationship><Relationship Id="rId54" Type="http://schemas.openxmlformats.org/officeDocument/2006/relationships/slide" Target="slides/slide20.xml"></Relationship><Relationship Id="rId56" Type="http://schemas.openxmlformats.org/officeDocument/2006/relationships/viewProps" Target="viewProps.xml"></Relationship><Relationship Id="rId57" Type="http://schemas.openxmlformats.org/officeDocument/2006/relationships/presProps" Target="presProps.xml"></Relationship></Relationships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  <a:t>2021/1/13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9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3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9743CD7-97CD-4F57-B351-69A253B17F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8128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544357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088714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633071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177427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721785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142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498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55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20.xml"></Relationship></Relationships>
</file>

<file path=ppt/notesSlides/_rels/notesSlide3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1" Type="http://schemas.openxmlformats.org/officeDocument/2006/relationships/notesMaster" Target="../notesMasters/notesMaster1.xml"></Relationship><Relationship Id="rId2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34912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839649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62923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30939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788133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93099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60800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25532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071506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05644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6355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DB4961-5944-45E4-859B-0226209DDE1C}" type="slidenum">
              <a:rPr lang="en-US" altLang="zh-CN"/>
              <a:pPr/>
              <a:t>26</a:t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1137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83090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1673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773952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34414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60975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9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:a16="http://schemas.microsoft.com/office/drawing/2014/main" id="{B25AF549-7039-4D7E-B02E-139B466ADCFD}"/>
              </a:ext>
            </a:extLst>
          </p:cNvPr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83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>
            <a:extLst>
              <a:ext uri="{FF2B5EF4-FFF2-40B4-BE49-F238E27FC236}">
                <a16:creationId xmlns:a16="http://schemas.microsoft.com/office/drawing/2014/main" id="{26B34C94-21EE-48E3-9B46-7DB88E3A5E6B}"/>
              </a:ext>
            </a:extLst>
          </p:cNvPr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8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>
            <a:extLst>
              <a:ext uri="{FF2B5EF4-FFF2-40B4-BE49-F238E27FC236}">
                <a16:creationId xmlns:a16="http://schemas.microsoft.com/office/drawing/2014/main" id="{6FEA6F4D-AA22-4B7D-B6E4-AD7D8FA9D1DE}"/>
              </a:ext>
            </a:extLst>
          </p:cNvPr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:a16="http://schemas.microsoft.com/office/drawing/2014/main" id="{5F6E25A4-2EA1-4B95-8EB3-83D7245B818D}"/>
              </a:ext>
            </a:extLst>
          </p:cNvPr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2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50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>
            <a:extLst>
              <a:ext uri="{FF2B5EF4-FFF2-40B4-BE49-F238E27FC236}">
                <a16:creationId xmlns:a16="http://schemas.microsoft.com/office/drawing/2014/main" id="{4D0D5DDC-89BF-4D91-8BFC-89315DAC36CB}"/>
              </a:ext>
            </a:extLst>
          </p:cNvPr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4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BF115F-EB91-492E-9E9A-284907256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12C372-55BC-4FDC-B1B5-1D57B902B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BC7A757-6CD9-4BCA-AAAC-0472834B2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148CD40-70E5-40E2-B090-EE7F0D5C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图文框 5">
            <a:extLst>
              <a:ext uri="{FF2B5EF4-FFF2-40B4-BE49-F238E27FC236}">
                <a16:creationId xmlns:a16="http://schemas.microsoft.com/office/drawing/2014/main" id="{9FA7922C-078D-4A90-B996-2A5CEE0B9751}"/>
              </a:ext>
            </a:extLst>
          </p:cNvPr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1" r:id="rId3"/>
    <p:sldLayoutId id="2147483683" r:id="rId4"/>
    <p:sldLayoutId id="2147483696" r:id="rId5"/>
    <p:sldLayoutId id="2147483695" r:id="rId6"/>
    <p:sldLayoutId id="2147483697" r:id="rId7"/>
    <p:sldLayoutId id="2147483698" r:id="rId8"/>
  </p:sldLayoutIdLst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5pPr>
      <a:lvl6pPr marL="544357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6pPr>
      <a:lvl7pPr marL="1088714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7pPr>
      <a:lvl8pPr marL="1633071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8pPr>
      <a:lvl9pPr marL="2177427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408267" indent="-408267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80" indent="-340223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93" indent="-272178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249" indent="-272178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606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3963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320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677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034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357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714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071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27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785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142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498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55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3" Type="http://schemas.openxmlformats.org/officeDocument/2006/relationships/image" Target="../media/image8.png"></Relationship><Relationship Id="rId2" Type="http://schemas.openxmlformats.org/officeDocument/2006/relationships/notesSlide" Target="../notesSlides/notesSlide1.xml"></Relationship><Relationship Id="rId4" Type="http://schemas.openxmlformats.org/officeDocument/2006/relationships/image" Target="../media/image9.png"></Relationship><Relationship Id="rId5" Type="http://schemas.openxmlformats.org/officeDocument/2006/relationships/slideLayout" Target="../slideLayouts/slideLayout8.xml"></Relationship></Relationships>
</file>

<file path=ppt/slides/_rels/slide10.xml.rels><?xml version="1.0" encoding="UTF-8"?>
<Relationships xmlns="http://schemas.openxmlformats.org/package/2006/relationships"><Relationship Id="rId3" Type="http://schemas.openxmlformats.org/officeDocument/2006/relationships/image" Target="../media/image20.jpg"></Relationship><Relationship Id="rId2" Type="http://schemas.openxmlformats.org/officeDocument/2006/relationships/notesSlide" Target="../notesSlides/notesSlide10.xml"></Relationship><Relationship Id="rId1" Type="http://schemas.openxmlformats.org/officeDocument/2006/relationships/slideLayout" Target="../slideLayouts/slideLayout4.xml"></Relationship></Relationships>
</file>

<file path=ppt/slides/_rels/slide11.xml.rels><?xml version="1.0" encoding="UTF-8"?>
<Relationships xmlns="http://schemas.openxmlformats.org/package/2006/relationships"><Relationship Id="rId3" Type="http://schemas.openxmlformats.org/officeDocument/2006/relationships/image" Target="../media/image21.jpg"></Relationship><Relationship Id="rId2" Type="http://schemas.openxmlformats.org/officeDocument/2006/relationships/notesSlide" Target="../notesSlides/notesSlide11.xml"></Relationship><Relationship Id="rId1" Type="http://schemas.openxmlformats.org/officeDocument/2006/relationships/slideLayout" Target="../slideLayouts/slideLayout4.xml"></Relationship></Relationships>
</file>

<file path=ppt/slides/_rels/slide12.xml.rels><?xml version="1.0" encoding="UTF-8"?>
<Relationships xmlns="http://schemas.openxmlformats.org/package/2006/relationships"><Relationship Id="rId3" Type="http://schemas.openxmlformats.org/officeDocument/2006/relationships/image" Target="../media/image22.jpeg"></Relationship><Relationship Id="rId2" Type="http://schemas.openxmlformats.org/officeDocument/2006/relationships/notesSlide" Target="../notesSlides/notesSlide12.xml"></Relationship><Relationship Id="rId1" Type="http://schemas.openxmlformats.org/officeDocument/2006/relationships/slideLayout" Target="../slideLayouts/slideLayout4.xml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image" Target="../media/image23.jpeg"></Relationship><Relationship Id="rId2" Type="http://schemas.openxmlformats.org/officeDocument/2006/relationships/notesSlide" Target="../notesSlides/notesSlide13.xml"></Relationship><Relationship Id="rId1" Type="http://schemas.openxmlformats.org/officeDocument/2006/relationships/slideLayout" Target="../slideLayouts/slideLayout4.xml"></Relationship></Relationships>
</file>

<file path=ppt/slides/_rels/slide14.xml.rels><?xml version="1.0" encoding="UTF-8"?>
<Relationships xmlns="http://schemas.openxmlformats.org/package/2006/relationships"><Relationship Id="rId3" Type="http://schemas.openxmlformats.org/officeDocument/2006/relationships/image" Target="../media/image24.jpg"></Relationship><Relationship Id="rId2" Type="http://schemas.openxmlformats.org/officeDocument/2006/relationships/notesSlide" Target="../notesSlides/notesSlide14.xml"></Relationship><Relationship Id="rId1" Type="http://schemas.openxmlformats.org/officeDocument/2006/relationships/slideLayout" Target="../slideLayouts/slideLayout4.xml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image" Target="../media/image25.jpg"></Relationship><Relationship Id="rId2" Type="http://schemas.openxmlformats.org/officeDocument/2006/relationships/notesSlide" Target="../notesSlides/notesSlide15.xml"></Relationship><Relationship Id="rId1" Type="http://schemas.openxmlformats.org/officeDocument/2006/relationships/slideLayout" Target="../slideLayouts/slideLayout4.xml"></Relationship></Relationships>
</file>

<file path=ppt/slides/_rels/slide16.xml.rels><?xml version="1.0" encoding="UTF-8"?>
<Relationships xmlns="http://schemas.openxmlformats.org/package/2006/relationships"><Relationship Id="rId3" Type="http://schemas.openxmlformats.org/officeDocument/2006/relationships/image" Target="../media/image26.jpg"></Relationship><Relationship Id="rId2" Type="http://schemas.openxmlformats.org/officeDocument/2006/relationships/notesSlide" Target="../notesSlides/notesSlide16.xml"></Relationship><Relationship Id="rId1" Type="http://schemas.openxmlformats.org/officeDocument/2006/relationships/slideLayout" Target="../slideLayouts/slideLayout4.xml"></Relationship></Relationships>
</file>

<file path=ppt/slides/_rels/slide17.xml.rels><?xml version="1.0" encoding="UTF-8"?>
<Relationships xmlns="http://schemas.openxmlformats.org/package/2006/relationships"><Relationship Id="rId3" Type="http://schemas.openxmlformats.org/officeDocument/2006/relationships/image" Target="../media/image27.png"></Relationship><Relationship Id="rId2" Type="http://schemas.openxmlformats.org/officeDocument/2006/relationships/notesSlide" Target="../notesSlides/notesSlide17.xml"></Relationship><Relationship Id="rId1" Type="http://schemas.openxmlformats.org/officeDocument/2006/relationships/slideLayout" Target="../slideLayouts/slideLayout4.xml"></Relationship><Relationship Id="rId4" Type="http://schemas.microsoft.com/office/2007/relationships/hdphoto" Target="../media/hdphoto3.wdp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image" Target="../media/image28.jpeg"></Relationship><Relationship Id="rId2" Type="http://schemas.openxmlformats.org/officeDocument/2006/relationships/notesSlide" Target="../notesSlides/notesSlide18.xml"></Relationship><Relationship Id="rId1" Type="http://schemas.openxmlformats.org/officeDocument/2006/relationships/slideLayout" Target="../slideLayouts/slideLayout4.xml"></Relationship></Relationships>
</file>

<file path=ppt/slides/_rels/slide19.xml.rels><?xml version="1.0" encoding="UTF-8"?>
<Relationships xmlns="http://schemas.openxmlformats.org/package/2006/relationships"><Relationship Id="rId2" Type="http://schemas.openxmlformats.org/officeDocument/2006/relationships/notesSlide" Target="../notesSlides/notesSlide19.xml"></Relationship><Relationship Id="rId1" Type="http://schemas.openxmlformats.org/officeDocument/2006/relationships/slideLayout" Target="../slideLayouts/slideLayout4.xml"></Relationship></Relationships>
</file>

<file path=ppt/slides/_rels/slide2.xml.rels><?xml version="1.0" encoding="UTF-8"?>
<Relationships xmlns="http://schemas.openxmlformats.org/package/2006/relationships"><Relationship Id="rId8" Type="http://schemas.openxmlformats.org/officeDocument/2006/relationships/tags" Target="../tags/tag9.xml"></Relationship><Relationship Id="rId13" Type="http://schemas.openxmlformats.org/officeDocument/2006/relationships/image" Target="../media/image10.jpeg"></Relationship><Relationship Id="rId3" Type="http://schemas.openxmlformats.org/officeDocument/2006/relationships/tags" Target="../tags/tag4.xml"></Relationship><Relationship Id="rId7" Type="http://schemas.openxmlformats.org/officeDocument/2006/relationships/tags" Target="../tags/tag8.xml"></Relationship><Relationship Id="rId12" Type="http://schemas.openxmlformats.org/officeDocument/2006/relationships/notesSlide" Target="../notesSlides/notesSlide2.xml"></Relationship><Relationship Id="rId2" Type="http://schemas.openxmlformats.org/officeDocument/2006/relationships/tags" Target="../tags/tag3.xml"></Relationship><Relationship Id="rId1" Type="http://schemas.openxmlformats.org/officeDocument/2006/relationships/tags" Target="../tags/tag2.xml"></Relationship><Relationship Id="rId6" Type="http://schemas.openxmlformats.org/officeDocument/2006/relationships/tags" Target="../tags/tag7.xml"></Relationship><Relationship Id="rId11" Type="http://schemas.openxmlformats.org/officeDocument/2006/relationships/slideLayout" Target="../slideLayouts/slideLayout2.xml"></Relationship><Relationship Id="rId5" Type="http://schemas.openxmlformats.org/officeDocument/2006/relationships/tags" Target="../tags/tag6.xml"></Relationship><Relationship Id="rId10" Type="http://schemas.openxmlformats.org/officeDocument/2006/relationships/tags" Target="../tags/tag11.xml"></Relationship><Relationship Id="rId4" Type="http://schemas.openxmlformats.org/officeDocument/2006/relationships/tags" Target="../tags/tag5.xml"></Relationship><Relationship Id="rId9" Type="http://schemas.openxmlformats.org/officeDocument/2006/relationships/tags" Target="../tags/tag10.xml"></Relationship></Relationships>
</file>

<file path=ppt/slides/_rels/slide20.xml.rels><?xml version="1.0" encoding="UTF-8"?>
<Relationships xmlns="http://schemas.openxmlformats.org/package/2006/relationships"><Relationship Id="rId3" Type="http://schemas.openxmlformats.org/officeDocument/2006/relationships/image" Target="../media/image29.png"></Relationship><Relationship Id="rId2" Type="http://schemas.openxmlformats.org/officeDocument/2006/relationships/notesSlide" Target="../notesSlides/notesSlide20.xml"></Relationship><Relationship Id="rId4" Type="http://schemas.openxmlformats.org/officeDocument/2006/relationships/image" Target="../media/image9.png"></Relationship><Relationship Id="rId5" Type="http://schemas.openxmlformats.org/officeDocument/2006/relationships/slideLayout" Target="../slideLayouts/slideLayout1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image" Target="../media/image11.jpg"></Relationship><Relationship Id="rId2" Type="http://schemas.openxmlformats.org/officeDocument/2006/relationships/notesSlide" Target="../notesSlides/notesSlide3.xml"></Relationship><Relationship Id="rId1" Type="http://schemas.openxmlformats.org/officeDocument/2006/relationships/slideLayout" Target="../slideLayouts/slideLayout7.xml"></Relationship></Relationships>
</file>

<file path=ppt/slides/_rels/slide4.xml.rels><?xml version="1.0" encoding="UTF-8"?>
<Relationships xmlns="http://schemas.openxmlformats.org/package/2006/relationships"><Relationship Id="rId3" Type="http://schemas.openxmlformats.org/officeDocument/2006/relationships/notesSlide" Target="../notesSlides/notesSlide4.xml"></Relationship><Relationship Id="rId2" Type="http://schemas.openxmlformats.org/officeDocument/2006/relationships/slideLayout" Target="../slideLayouts/slideLayout4.xml"></Relationship><Relationship Id="rId1" Type="http://schemas.openxmlformats.org/officeDocument/2006/relationships/themeOverride" Target="../theme/themeOverride1.xml"></Relationship><Relationship Id="rId5" Type="http://schemas.openxmlformats.org/officeDocument/2006/relationships/image" Target="../media/image12.jpg"></Relationship><Relationship Id="rId4" Type="http://schemas.openxmlformats.org/officeDocument/2006/relationships/image" Target="../media/image1.jpg"></Relationship></Relationships>
</file>

<file path=ppt/slides/_rels/slide5.xml.rels><?xml version="1.0" encoding="UTF-8"?>
<Relationships xmlns="http://schemas.openxmlformats.org/package/2006/relationships"><Relationship Id="rId3" Type="http://schemas.openxmlformats.org/officeDocument/2006/relationships/image" Target="../media/image13.png"></Relationship><Relationship Id="rId2" Type="http://schemas.openxmlformats.org/officeDocument/2006/relationships/notesSlide" Target="../notesSlides/notesSlide5.xml"></Relationship><Relationship Id="rId1" Type="http://schemas.openxmlformats.org/officeDocument/2006/relationships/slideLayout" Target="../slideLayouts/slideLayout4.xml"></Relationship></Relationships>
</file>

<file path=ppt/slides/_rels/slide6.xml.rels><?xml version="1.0" encoding="UTF-8"?>
<Relationships xmlns="http://schemas.openxmlformats.org/package/2006/relationships"><Relationship Id="rId3" Type="http://schemas.openxmlformats.org/officeDocument/2006/relationships/image" Target="../media/image14.png"></Relationship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4.xml"></Relationship><Relationship Id="rId4" Type="http://schemas.microsoft.com/office/2007/relationships/hdphoto" Target="../media/hdphoto1.wdp"></Relationship></Relationships>
</file>

<file path=ppt/slides/_rels/slide7.xml.rels><?xml version="1.0" encoding="UTF-8"?>
<Relationships xmlns="http://schemas.openxmlformats.org/package/2006/relationships"><Relationship Id="rId3" Type="http://schemas.openxmlformats.org/officeDocument/2006/relationships/image" Target="../media/image15.jpg"></Relationship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4.xml"></Relationship><Relationship Id="rId4" Type="http://schemas.openxmlformats.org/officeDocument/2006/relationships/image" Target="../media/image16.emf"></Relationship></Relationships>
</file>

<file path=ppt/slides/_rels/slide8.xml.rels><?xml version="1.0" encoding="UTF-8"?>
<Relationships xmlns="http://schemas.openxmlformats.org/package/2006/relationships"><Relationship Id="rId3" Type="http://schemas.openxmlformats.org/officeDocument/2006/relationships/image" Target="../media/image17.jpg"></Relationship><Relationship Id="rId2" Type="http://schemas.openxmlformats.org/officeDocument/2006/relationships/notesSlide" Target="../notesSlides/notesSlide8.xml"></Relationship><Relationship Id="rId1" Type="http://schemas.openxmlformats.org/officeDocument/2006/relationships/slideLayout" Target="../slideLayouts/slideLayout4.xml"></Relationship><Relationship Id="rId5" Type="http://schemas.microsoft.com/office/2007/relationships/hdphoto" Target="../media/hdphoto2.wdp"></Relationship><Relationship Id="rId4" Type="http://schemas.openxmlformats.org/officeDocument/2006/relationships/image" Target="../media/image18.png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image" Target="../media/image19.jpg"></Relationship><Relationship Id="rId2" Type="http://schemas.openxmlformats.org/officeDocument/2006/relationships/notesSlide" Target="../notesSlides/notesSlide9.xml"></Relationship><Relationship Id="rId1" Type="http://schemas.openxmlformats.org/officeDocument/2006/relationships/slideLayout" Target="../slideLayouts/slideLayout4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29585" y="3997960"/>
            <a:ext cx="5893435" cy="410210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5470" y="3986530"/>
            <a:ext cx="5701665" cy="399415"/>
          </a:xfrm>
          <a:prstGeom prst="rect">
            <a:avLst/>
          </a:prstGeom>
          <a:solidFill>
            <a:srgbClr val="B2D383"/>
          </a:solidFill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algn="ctr" fontAlgn="base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>
                <a:solidFill>
                  <a:srgbClr val="FFFFFF"/>
                </a:solidFill>
                <a:latin typeface="楷体" charset="0"/>
                <a:ea typeface="楷体" charset="0"/>
              </a:rPr>
              <a:t>张克顺</a:t>
            </a:r>
            <a:r>
              <a:rPr lang="en-US" altLang="zh-CN" sz="2000" b="1">
                <a:solidFill>
                  <a:srgbClr val="FFFFFF"/>
                </a:solidFill>
                <a:latin typeface="楷体" charset="0"/>
                <a:ea typeface="楷体" charset="0"/>
              </a:rPr>
              <a:t> </a:t>
            </a:r>
            <a:r>
              <a:rPr lang="zh-CN" altLang="en-US" sz="2000" b="1">
                <a:solidFill>
                  <a:srgbClr val="FFFFFF"/>
                </a:solidFill>
                <a:latin typeface="楷体" charset="0"/>
                <a:ea typeface="楷体" charset="0"/>
              </a:rPr>
              <a:t>周庆红 主编</a:t>
            </a:r>
            <a:endParaRPr lang="ko-KR" altLang="en-US" sz="2000" b="1">
              <a:solidFill>
                <a:srgbClr val="FFFFFF"/>
              </a:solidFill>
              <a:latin typeface="楷体" charset="0"/>
              <a:ea typeface="楷体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267335" y="-8928100"/>
            <a:ext cx="12388215" cy="9987280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540" y="-8286115"/>
            <a:ext cx="12388215" cy="9987280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245" y="-8286115"/>
            <a:ext cx="12388215" cy="9987280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>
            <a:spLocks/>
          </p:cNvSpPr>
          <p:nvPr/>
        </p:nvSpPr>
        <p:spPr>
          <a:xfrm rot="0">
            <a:off x="-3112770" y="-8286115"/>
            <a:ext cx="12388850" cy="9987915"/>
          </a:xfrm>
          <a:prstGeom prst="ellipse"/>
          <a:solidFill>
            <a:srgbClr val="7030A0">
              <a:alpha val="33755"/>
            </a:srgbClr>
          </a:solidFill>
          <a:ln w="0">
            <a:noFill/>
            <a:prstDash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numCol="1" vert="horz" anchor="ctr">
            <a:noAutofit/>
          </a:bodyPr>
          <a:lstStyle/>
          <a:p>
            <a:pPr marL="0" indent="0" algn="ctr" fontAlgn="base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>
              <a:latin typeface="Rockwell" charset="0"/>
              <a:ea typeface="宋体" charset="0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600450" y="6057900"/>
            <a:ext cx="12388215" cy="9987280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055" y="5446395"/>
            <a:ext cx="12388215" cy="9987280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095" y="5638800"/>
            <a:ext cx="12388215" cy="9987280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965" y="5287645"/>
            <a:ext cx="12388215" cy="9987280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>
            <a:extLst>
              <a:ext uri="{FF2B5EF4-FFF2-40B4-BE49-F238E27FC236}">
                <a16:creationId xmlns:a16="http://schemas.microsoft.com/office/drawing/2014/main" id="{DB704D0F-F79E-44CE-BEF6-9244509B14D1}"/>
              </a:ext>
            </a:extLst>
          </p:cNvPr>
          <p:cNvSpPr/>
          <p:nvPr/>
        </p:nvSpPr>
        <p:spPr>
          <a:xfrm>
            <a:off x="0" y="6350"/>
            <a:ext cx="12195175" cy="6859905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3816F3C-2F49-4E01-BBFE-0E4CCE1EA2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/>
        </p:blipFill>
        <p:spPr>
          <a:xfrm>
            <a:off x="229870" y="142875"/>
            <a:ext cx="2296795" cy="54546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F399D559-06A0-4796-89CD-3F7B1D8DEE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80" y="2780665"/>
            <a:ext cx="11016615" cy="1109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1" animBg="1"/>
      <p:bldP spid="20" grpId="2" animBg="1"/>
      <p:bldP spid="21" grpId="3" animBg="1"/>
      <p:bldP spid="22" grpId="4" animBg="1"/>
      <p:bldP spid="23" grpId="5" animBg="1"/>
      <p:bldP spid="24" grpId="6" animBg="1"/>
      <p:bldP spid="26" grpId="7" animBg="1"/>
      <p:bldP spid="10" grpId="8" animBg="1"/>
      <p:bldP spid="4" grpId="9" animBg="1"/>
      <p:bldP spid="32" grpId="10" animBg="1"/>
      <p:bldP spid="27" grpId="1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525780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三、日韩幼儿绘本的发展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．日本绘本</a:t>
            </a: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世纪，被称为日本漫画鼻祖的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鸟兽人物戏画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诞生，传说是日本僧人鸟羽僧正所绘的。其没有文字，采用拟人手法来描绘猴子、兔子、青蛙等，画中形象神态逼真，依靠绘画来讲故事，诙谐幽默，借以讽刺贵族和僧侣，可以视为日本绘本的雏形。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3" name="图片 2" descr="图片包含 文字, 游戏机&#10;&#10;描述已自动生成">
            <a:extLst>
              <a:ext uri="{FF2B5EF4-FFF2-40B4-BE49-F238E27FC236}">
                <a16:creationId xmlns:a16="http://schemas.microsoft.com/office/drawing/2014/main" id="{6F3999C8-0161-44D7-BACE-F8DF77988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787" y="1219994"/>
            <a:ext cx="4648200" cy="465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5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52578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三、日韩幼儿绘本的发展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．日本绘本</a:t>
            </a: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年，“现代日本绘本之父”松居直创办福音馆。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1956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年开始，福音馆出版并发行了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儿童之友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杂志，刊载了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我爱洗澡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古利和古拉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等一大批绘本作品，享誉世界。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1995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年，日本全国学校图书馆协会与每日新闻社开始举办“日本绘本奖”，推动了日本绘本的更大发展，并在世界绘本大奖中占据重要地位。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4" name="图片 3" descr="穿着西装笔挺的男子与配字&#10;&#10;描述已自动生成">
            <a:extLst>
              <a:ext uri="{FF2B5EF4-FFF2-40B4-BE49-F238E27FC236}">
                <a16:creationId xmlns:a16="http://schemas.microsoft.com/office/drawing/2014/main" id="{535AAD82-9E0C-4437-9C3A-B3EB9AA27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587" y="1677194"/>
            <a:ext cx="4216400" cy="40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94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342900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三、日韩幼儿绘本的发展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．韩国绘本</a:t>
            </a: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年，韩国首次举办南怡岛国际插画展。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年，南怡岛国际插画展为表示对绘本的重视，首次融入绘本大奖，名称也变更为南怡岛国际绘本插画展。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3" name="图片 2" descr="街道上有房子&#10;&#10;描述已自动生成">
            <a:extLst>
              <a:ext uri="{FF2B5EF4-FFF2-40B4-BE49-F238E27FC236}">
                <a16:creationId xmlns:a16="http://schemas.microsoft.com/office/drawing/2014/main" id="{42ABD012-94DB-4896-8689-4FA97522D3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387" y="1713229"/>
            <a:ext cx="6324601" cy="355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57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108204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四、中国绘本的演变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．古代中国的“图画文学”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东晋绘画的集大成者、“六朝四大家”之首的顾恺之，以长卷的形式，分段构图，图文呼应，其中的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女史箴图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是顾恺之根据张华的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女史篇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画的一卷插图性画卷，全卷共有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段（现仅存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段，全卷每段图画都配有文字，类似现代绘本的形式，具有历史性意义。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id="{07224892-FB0D-4C72-8817-870BCB3FFC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945" y="3330018"/>
            <a:ext cx="7652084" cy="323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62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108204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四、中国绘本的演变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．古代中国的“图画文学”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韩熙载夜宴图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是南唐著名画家顾闳中为后主李煜监视韩熙载而创作的，分为奏乐、独舞、小憩、合奏、应酬五个场景，每段场景以屏风相隔，画面精细，意味深长。观看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韩熙载夜宴图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，每个部分都可以感受到“现实”动态的场景，堪称精细的“无字绘本”。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3" name="图片 2" descr="图片包含 室内, 桌子, 椅子, 照片&#10;&#10;描述已自动生成">
            <a:extLst>
              <a:ext uri="{FF2B5EF4-FFF2-40B4-BE49-F238E27FC236}">
                <a16:creationId xmlns:a16="http://schemas.microsoft.com/office/drawing/2014/main" id="{5E41D2B1-987C-414B-8B1D-A5F253CF9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087" y="3342164"/>
            <a:ext cx="6781800" cy="322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69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3657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四、中国绘本的演变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．古代中国的“图画文学”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明清时期，我国最早的图画故事书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日记故事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出现，其中包含了多篇描绘古代儿童聪明才智的生活故事，如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曹冲称象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司马光砸缸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灌水浮球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等，中间包括大量插图，内容贴近儿童生活，这是世界上已知的最早的有关儿童书籍中带有插图的书。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4" name="图片 3" descr="图示&#10;&#10;描述已自动生成">
            <a:extLst>
              <a:ext uri="{FF2B5EF4-FFF2-40B4-BE49-F238E27FC236}">
                <a16:creationId xmlns:a16="http://schemas.microsoft.com/office/drawing/2014/main" id="{834EC3F9-D1D2-492A-8B00-07F2E7E6B0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" t="5452" r="2609" b="4739"/>
          <a:stretch/>
        </p:blipFill>
        <p:spPr>
          <a:xfrm>
            <a:off x="5487987" y="655063"/>
            <a:ext cx="6172201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5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36576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四、中国绘本的演变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．现代中国的“图画文学”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1916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年，商务印书馆编写“童话”丛书，开创了中国儿童文学的先河。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年，商务印书馆创刊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儿童世界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，其中“图画故事”栏目，以图画的形式讲述故事，被认为是真正意义上中国幼儿绘本的萌芽。一些图画文学名家的优秀作品，其水平已经不逊色于世界的领先水平。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3" name="图片 2" descr="白板上写着字&#10;&#10;描述已自动生成">
            <a:extLst>
              <a:ext uri="{FF2B5EF4-FFF2-40B4-BE49-F238E27FC236}">
                <a16:creationId xmlns:a16="http://schemas.microsoft.com/office/drawing/2014/main" id="{077F8C6B-ABF2-4C12-B568-A547A6CF9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87" y="1448594"/>
            <a:ext cx="6096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43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304800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四、中国绘本的演变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．中华人民共和国成立后“图画文学”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1951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年，人民美术出版社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连环画报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创刊，倡导以“连环画”替代“小人书”的称号，广泛推广“图画文学”。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4" name="图片 3" descr="图片包含 游戏机, 盒子&#10;&#10;描述已自动生成">
            <a:extLst>
              <a:ext uri="{FF2B5EF4-FFF2-40B4-BE49-F238E27FC236}">
                <a16:creationId xmlns:a16="http://schemas.microsoft.com/office/drawing/2014/main" id="{41739823-50A6-457B-A8EE-222D783D27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00" b="90400" l="10000" r="90000">
                        <a14:foregroundMark x1="21800" y1="8000" x2="43000" y2="7733"/>
                        <a14:foregroundMark x1="43000" y1="7733" x2="74000" y2="10400"/>
                        <a14:foregroundMark x1="74000" y1="10400" x2="79000" y2="8800"/>
                        <a14:foregroundMark x1="37600" y1="92533" x2="71000" y2="90400"/>
                        <a14:foregroundMark x1="71000" y1="90400" x2="80000" y2="9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787" y="838994"/>
            <a:ext cx="73406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5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41910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四、中国绘本的演变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．现代幼儿绘本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了鼓励和推动绘本的发展，我国设立了绘本类的丰子恺儿童图画书奖、张乐平绘本奖，儿童文学类的全国优秀儿童文学奖、冰心儿童图书奖，兼具绘本与儿童文学的青铜葵花奖等，评选出了一大批优秀的儿童文学绘本作品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44E630A-B204-48B2-91C6-95891F45EA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" r="4330"/>
          <a:stretch/>
        </p:blipFill>
        <p:spPr bwMode="auto">
          <a:xfrm>
            <a:off x="5411787" y="1600994"/>
            <a:ext cx="5791201" cy="393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80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70866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四、中国绘本的演变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．我国台湾地区幼儿绘本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第一阶段，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1945—1969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年，依随酝酿期。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第二阶段，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1970—1987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年，译介、创作萌芽期。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第三阶段，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1988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年至现在，交流开创期。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</p:spTree>
    <p:extLst>
      <p:ext uri="{BB962C8B-B14F-4D97-AF65-F5344CB8AC3E}">
        <p14:creationId xmlns:p14="http://schemas.microsoft.com/office/powerpoint/2010/main" val="320647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74D6AF3-2D41-43D4-8371-EF380610C6B0}"/>
              </a:ext>
            </a:extLst>
          </p:cNvPr>
          <p:cNvGrpSpPr/>
          <p:nvPr/>
        </p:nvGrpSpPr>
        <p:grpSpPr>
          <a:xfrm>
            <a:off x="1297128" y="1283057"/>
            <a:ext cx="10461352" cy="4335474"/>
            <a:chOff x="1296651" y="1282759"/>
            <a:chExt cx="10458931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458931" cy="4334471"/>
              <a:chOff x="578870" y="1338194"/>
              <a:chExt cx="1046165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 sz="1799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/>
                  <a:ea typeface="字魂59号-创粗黑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461654" cy="4335600"/>
                <a:chOff x="1649630" y="1338194"/>
                <a:chExt cx="1046165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2710141" y="1408359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F4B300"/>
                      </a:solidFill>
                      <a:effectLst>
                        <a:innerShdw blurRad="63500" dist="50800" dir="13500000">
                          <a:prstClr val="black">
                            <a:alpha val="50000"/>
                          </a:prstClr>
                        </a:inn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1649630" y="3166609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9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10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1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309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309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>
              <a:extLst>
                <a:ext uri="{FF2B5EF4-FFF2-40B4-BE49-F238E27FC236}">
                  <a16:creationId xmlns:a16="http://schemas.microsoft.com/office/drawing/2014/main" id="{16DBC8E9-F31B-4672-B061-DD5A4C13157F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09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</a:p>
          </p:txBody>
        </p:sp>
        <p:sp>
          <p:nvSpPr>
            <p:cNvPr id="24" name="4">
              <a:extLst>
                <a:ext uri="{FF2B5EF4-FFF2-40B4-BE49-F238E27FC236}">
                  <a16:creationId xmlns:a16="http://schemas.microsoft.com/office/drawing/2014/main" id="{FC22E80C-96BD-4770-8F02-F288D85FA69F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309"/>
              <a:r>
                <a:rPr lang="en-US" altLang="zh-CN" sz="2399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399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745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9413EBB6-4781-4FBF-A605-3E20B0D3B683}"/>
              </a:ext>
            </a:extLst>
          </p:cNvPr>
          <p:cNvGrpSpPr/>
          <p:nvPr/>
        </p:nvGrpSpPr>
        <p:grpSpPr>
          <a:xfrm>
            <a:off x="189230" y="232410"/>
            <a:ext cx="3088640" cy="733425"/>
            <a:chOff x="189230" y="232410"/>
            <a:chExt cx="3088640" cy="7334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58D5920-4497-4030-98DD-EA006D284D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alphaModFix amt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668"/>
            <a:stretch/>
          </p:blipFill>
          <p:spPr>
            <a:xfrm>
              <a:off x="999490" y="232410"/>
              <a:ext cx="2278380" cy="71374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90BDFCF-731F-4562-818A-1510FD1DFA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alphaModFix amt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371" t="1873" r="-1114" b="-1873"/>
            <a:stretch/>
          </p:blipFill>
          <p:spPr>
            <a:xfrm>
              <a:off x="189230" y="251460"/>
              <a:ext cx="819785" cy="713740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DD9E841-8031-4B69-ABCF-385DED912BA7}"/>
              </a:ext>
            </a:extLst>
          </p:cNvPr>
          <p:cNvSpPr txBox="1"/>
          <p:nvPr/>
        </p:nvSpPr>
        <p:spPr>
          <a:xfrm>
            <a:off x="8653780" y="6249035"/>
            <a:ext cx="2134235" cy="307340"/>
          </a:xfrm>
          <a:prstGeom prst="rect">
            <a:avLst/>
          </a:prstGeom>
          <a:noFill/>
          <a:effectLst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algn="r" fontAlgn="base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1400">
                <a:solidFill>
                  <a:schemeClr val="tx1"/>
                </a:solidFill>
                <a:latin typeface="微软雅黑" charset="0"/>
                <a:ea typeface="微软雅黑" charset="0"/>
              </a:rPr>
              <a:t>制作：郭帅</a:t>
            </a:r>
            <a:endParaRPr lang="ko-KR" altLang="en-US" sz="1400">
              <a:solidFill>
                <a:schemeClr val="tx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85AB26-3585-4D6D-B0BC-637B3430EFA0}"/>
              </a:ext>
            </a:extLst>
          </p:cNvPr>
          <p:cNvSpPr txBox="1"/>
          <p:nvPr/>
        </p:nvSpPr>
        <p:spPr>
          <a:xfrm>
            <a:off x="4192270" y="3554095"/>
            <a:ext cx="3622675" cy="70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5FCB4B8-51DB-436C-AC3A-1D977C2B0D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270" y="2444750"/>
            <a:ext cx="11016615" cy="110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34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845499" y="1908043"/>
            <a:ext cx="4559558" cy="3600668"/>
            <a:chOff x="1449164" y="1737185"/>
            <a:chExt cx="3796011" cy="2997699"/>
          </a:xfrm>
        </p:grpSpPr>
        <p:grpSp>
          <p:nvGrpSpPr>
            <p:cNvPr id="16" name="组合 15"/>
            <p:cNvGrpSpPr/>
            <p:nvPr/>
          </p:nvGrpSpPr>
          <p:grpSpPr>
            <a:xfrm>
              <a:off x="3790737" y="1737185"/>
              <a:ext cx="1454438" cy="2997699"/>
              <a:chOff x="6100641" y="1586826"/>
              <a:chExt cx="1454438" cy="2997699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388642" y="1586826"/>
                <a:ext cx="1166437" cy="2880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309"/>
                <a:r>
                  <a:rPr lang="zh-CN" altLang="en-US" sz="4401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第一章</a:t>
                </a:r>
                <a:endParaRPr lang="en-US" altLang="zh-CN" sz="4401" b="1" spc="600" dirty="0">
                  <a:ln w="28575">
                    <a:noFill/>
                  </a:ln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309"/>
                <a:r>
                  <a:rPr lang="zh-CN" altLang="en-US" sz="3601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幼儿绘本概述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100641" y="2676525"/>
                <a:ext cx="288000" cy="1908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309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</a:p>
            </p:txBody>
          </p:sp>
        </p:grpSp>
        <p:sp>
          <p:nvSpPr>
  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1449164" y="2791526"/>
              <a:ext cx="2167488" cy="1888145"/>
            </a:xfrm>
            <a:prstGeom prst="rect">
              <a:avLst/>
            </a:prstGeom>
          </p:spPr>
          <p:txBody>
            <a:bodyPr vert="eaVert" wrap="square" lIns="91438" tIns="45719" rIns="91438" bIns="45719">
              <a:spAutoFit/>
            </a:bodyPr>
            <a:lstStyle/>
            <a:p>
              <a:pPr algn="just" defTabSz="914309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当孩子们翻开一本本精美的绘本，吸引他们的是漂亮的色彩、有趣的造型，和极具创意和富有想象力的故事，还有与他们互动的小游戏。看着孩子们投入、陶醉的神情，时而被童趣的情节或形象逗得哈哈大笑，你是不是很好奇，绘本究竟有什么神奇的魅力？绘本又经历了怎样精彩的发展过程？学习完本章，你或许能找到一些答案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3" name="图片 2" descr="图片包含 室内, 人, 小孩, 年轻&#10;&#10;描述已自动生成">
            <a:extLst>
              <a:ext uri="{FF2B5EF4-FFF2-40B4-BE49-F238E27FC236}">
                <a16:creationId xmlns:a16="http://schemas.microsoft.com/office/drawing/2014/main" id="{2A2BCF63-D82F-4BFA-B4C9-EE80D9DCD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87" y="175155"/>
            <a:ext cx="4898429" cy="653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3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763587" y="2058194"/>
            <a:ext cx="6019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一、绘本概述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</a:t>
            </a: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“绘本”属于舶来词，源于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日文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，最初是为了区别英文“图画书”（</a:t>
            </a:r>
            <a:r>
              <a:rPr lang="en-US" altLang="zh-CN" sz="2000" kern="100" dirty="0" err="1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PictureBook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）与日文“佛教经变图”“佛教绘卷”等词语，日本人发明了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“绘本”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一词，意思是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“画出来的书”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。我国台湾地区，一开始则直接使用英文单词的音译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“图画书”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，现在常常将图画书与绘本通用。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CE25ED4-7196-4C1E-BA8A-A0424290B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1987" y="2080186"/>
            <a:ext cx="4648200" cy="349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22937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763587" y="2058194"/>
            <a:ext cx="60198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一、绘本概述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绘本与连环画</a:t>
            </a: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连环画以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故事为主，辅以图画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，形成了连贯的故事绘画，与绘本“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以图为主，图文互补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”的核心理念形成了鲜明的对比。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CE25ED4-7196-4C1E-BA8A-A0424290B6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" t="5449" r="4625" b="8222"/>
          <a:stretch/>
        </p:blipFill>
        <p:spPr>
          <a:xfrm>
            <a:off x="6935787" y="1820423"/>
            <a:ext cx="489857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48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763587" y="2058194"/>
            <a:ext cx="601980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一、绘本概述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绘本与漫画</a:t>
            </a: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绘本在文字运用上，追求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简单直白、朗朗上口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的文字表述，在技法表现上，多运用重复化的表达方式，色彩鲜明，形象生动；漫画多以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人物对话和动作变化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来推动故事情节的发展。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CE25ED4-7196-4C1E-BA8A-A0424290B6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17220" y="1820423"/>
            <a:ext cx="4335706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032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10210801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二、欧美幼儿绘本的发展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．幼儿绘本的萌芽</a:t>
            </a:r>
          </a:p>
          <a:p>
            <a:pPr indent="457200"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1658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年，夸美纽斯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世界图解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出版，被公认为西方“儿童插画书的始祖”。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6955FA9-2C8A-4A01-8EA6-8D707999CB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587" y="2972594"/>
            <a:ext cx="5558976" cy="3461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06F05B7-B6C9-424B-94F0-552654611D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0387" y="2972594"/>
            <a:ext cx="2971800" cy="3420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</p:spTree>
    <p:extLst>
      <p:ext uri="{BB962C8B-B14F-4D97-AF65-F5344CB8AC3E}">
        <p14:creationId xmlns:p14="http://schemas.microsoft.com/office/powerpoint/2010/main" val="386645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4572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二、欧美幼儿绘本的发展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．幼儿绘本的发展</a:t>
            </a: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随着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世纪教育理论的发展，彩色印刷在图书中的应用以及教育经济投入的增大，真正意义上的绘本应运而生。绘本的出现与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伦道夫凯迪克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沃尔特克兰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凯特格林纳威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三个重要人物密不可分，他们与出版家爱德蒙埃文斯合作，第一次把儿童作为阅读主体，以彩色印刷为主，出版了大量经典儿童书籍，为儿童们创作了异彩纷呈的绘本作品。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6955FA9-2C8A-4A01-8EA6-8D707999CB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00813" y="1829594"/>
            <a:ext cx="2629525" cy="3948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06F05B7-B6C9-424B-94F0-552654611D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86" b="90493" l="5904" r="94465">
                        <a14:foregroundMark x1="37638" y1="8803" x2="55351" y2="7042"/>
                        <a14:foregroundMark x1="55351" y1="7042" x2="67528" y2="9859"/>
                        <a14:foregroundMark x1="11439" y1="34859" x2="6642" y2="52113"/>
                        <a14:foregroundMark x1="6642" y1="52113" x2="11439" y2="64085"/>
                        <a14:foregroundMark x1="87085" y1="27465" x2="94465" y2="59155"/>
                        <a14:foregroundMark x1="94465" y1="59155" x2="88561" y2="68310"/>
                        <a14:foregroundMark x1="59041" y1="89789" x2="45018" y2="904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9752" y="2355946"/>
            <a:ext cx="2704476" cy="2834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</p:spTree>
    <p:extLst>
      <p:ext uri="{BB962C8B-B14F-4D97-AF65-F5344CB8AC3E}">
        <p14:creationId xmlns:p14="http://schemas.microsoft.com/office/powerpoint/2010/main" val="15644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434340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二、欧美幼儿绘本的发展</a:t>
            </a:r>
            <a:endParaRPr lang="en-US" altLang="zh-CN" sz="2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．现代幼儿绘本</a:t>
            </a:r>
          </a:p>
          <a:p>
            <a:pPr indent="457200"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现代绘本始于英国最杰出的插画家之一毕翠克丝波特在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1902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年创作的“</a:t>
            </a:r>
            <a:r>
              <a:rPr lang="zh-CN" altLang="en-US" sz="32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彼得兔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”系列绘本，因此，毕翠克丝波特又被称为系列绘本的始祖。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绘本与绘本的发展</a:t>
            </a:r>
          </a:p>
        </p:txBody>
      </p:sp>
      <p:pic>
        <p:nvPicPr>
          <p:cNvPr id="5" name="图片 4" descr="图片包含 图示&#10;&#10;描述已自动生成">
            <a:extLst>
              <a:ext uri="{FF2B5EF4-FFF2-40B4-BE49-F238E27FC236}">
                <a16:creationId xmlns:a16="http://schemas.microsoft.com/office/drawing/2014/main" id="{629E7EDA-236E-4D8D-9762-918EFF8B0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611" y="-18256"/>
            <a:ext cx="5270378" cy="687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3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6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20</Pages>
  <Paragraphs>184</Paragraphs>
  <Words>1980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Administrator</dc:creator>
  <cp:lastModifiedBy>Administrator</cp:lastModifiedBy>
  <dc:title>PowerPoint Presentation</dc:title>
  <dcterms:modified xsi:type="dcterms:W3CDTF">2021-01-13T13:51:20Z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