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Override1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viewProps.xml" ContentType="application/vnd.openxmlformats-officedocument.presentationml.view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handoutMasters/handoutMaster1.xml" ContentType="application/vnd.openxmlformats-officedocument.presentationml.handoutMaster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2.xml" ContentType="application/vnd.openxmlformats-officedocument.presentationml.notesSlide+xml"/>
  <Override PartName="/ppt/slides/slide13.xml" ContentType="application/vnd.openxmlformats-officedocument.presentationml.slide+xml"/>
  <Override PartName="/ppt/notesSlides/notesSlide13.xml" ContentType="application/vnd.openxmlformats-officedocument.presentationml.notesSlide+xml"/>
  <Override PartName="/ppt/slides/slide14.xml" ContentType="application/vnd.openxmlformats-officedocument.presentationml.slide+xml"/>
  <Override PartName="/ppt/notesSlides/notesSlide14.xml" ContentType="application/vnd.openxmlformats-officedocument.presentationml.notesSlide+xml"/>
  <Override PartName="/ppt/slides/slide15.xml" ContentType="application/vnd.openxmlformats-officedocument.presentationml.slide+xml"/>
  <Override PartName="/ppt/notesSlides/notesSlide15.xml" ContentType="application/vnd.openxmlformats-officedocument.presentationml.notesSlide+xml"/>
  <Override PartName="/ppt/slides/slide16.xml" ContentType="application/vnd.openxmlformats-officedocument.presentationml.slide+xml"/>
  <Override PartName="/ppt/notesSlides/notesSlide16.xml" ContentType="application/vnd.openxmlformats-officedocument.presentationml.notesSlide+xml"/>
  <Override PartName="/ppt/slides/slide17.xml" ContentType="application/vnd.openxmlformats-officedocument.presentationml.slide+xml"/>
  <Override PartName="/ppt/notesSlides/notesSlide17.xml" ContentType="application/vnd.openxmlformats-officedocument.presentationml.notesSlide+xml"/>
  <Override PartName="/ppt/slides/slide18.xml" ContentType="application/vnd.openxmlformats-officedocument.presentationml.slide+xml"/>
  <Override PartName="/ppt/notesSlides/notesSlide18.xml" ContentType="application/vnd.openxmlformats-officedocument.presentationml.notesSlide+xml"/>
  <Override PartName="/ppt/slides/slide19.xml" ContentType="application/vnd.openxmlformats-officedocument.presentationml.slide+xml"/>
  <Override PartName="/ppt/notesSlides/notesSlide19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?>
<Relationships xmlns="http://schemas.openxmlformats.org/package/2006/relationships"><Relationship Id="rId1" Type="http://schemas.openxmlformats.org/officeDocument/2006/relationships/officeDocument" Target="ppt/presentation.xml"></Relationship><Relationship Id="rId2" Type="http://schemas.openxmlformats.org/package/2006/relationships/metadata/core-properties" Target="docProps/core.xml"></Relationship><Relationship Id="rId3" Type="http://schemas.openxmlformats.org/officeDocument/2006/relationships/extended-properties" Target="docProps/app.xml"></Relationship><Relationship Id="rId4" Type="http://schemas.openxmlformats.org/package/2006/relationships/metadata/thumbnail" Target="docProps/thumbnail.jpeg"></Relationship><Relationship Id="rId5" Type="http://schemas.openxmlformats.org/officeDocument/2006/relationships/custom-properties" Target="docProps/custom.xml"></Relationship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showSpecialPlsOnTitleSld="0" embedTrueTypeFonts="1" saveSubsetFonts="1">
  <p:sldMasterIdLst>
    <p:sldMasterId id="2147483657" r:id="rId10"/>
  </p:sldMasterIdLst>
  <p:notesMasterIdLst>
    <p:notesMasterId r:id="rId14"/>
  </p:notesMasterIdLst>
  <p:handoutMasterIdLst>
    <p:handoutMasterId r:id="rId12"/>
  </p:handoutMasterIdLst>
  <p:sldIdLst>
    <p:sldId id="317" r:id="rId16"/>
    <p:sldId id="655" r:id="rId18"/>
    <p:sldId id="643" r:id="rId20"/>
    <p:sldId id="661" r:id="rId21"/>
    <p:sldId id="693" r:id="rId23"/>
    <p:sldId id="694" r:id="rId25"/>
    <p:sldId id="695" r:id="rId27"/>
    <p:sldId id="696" r:id="rId29"/>
    <p:sldId id="697" r:id="rId31"/>
    <p:sldId id="698" r:id="rId33"/>
    <p:sldId id="699" r:id="rId35"/>
    <p:sldId id="700" r:id="rId37"/>
    <p:sldId id="701" r:id="rId39"/>
    <p:sldId id="702" r:id="rId41"/>
    <p:sldId id="703" r:id="rId43"/>
    <p:sldId id="704" r:id="rId45"/>
    <p:sldId id="705" r:id="rId47"/>
    <p:sldId id="706" r:id="rId49"/>
    <p:sldId id="582" r:id="rId51"/>
  </p:sldIdLst>
  <p:sldSz cx="12195175" cy="685927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1pPr>
    <a:lvl2pPr marL="54419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2pPr>
    <a:lvl3pPr marL="108902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3pPr>
    <a:lvl4pPr marL="163322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4pPr>
    <a:lvl5pPr marL="217741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5pPr>
    <a:lvl6pPr marL="2721610" algn="l" defTabSz="1089025" rtl="0" eaLnBrk="1" latinLnBrk="0" hangingPunct="1"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6pPr>
    <a:lvl7pPr marL="3266440" algn="l" defTabSz="1089025" rtl="0" eaLnBrk="1" latinLnBrk="0" hangingPunct="1"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7pPr>
    <a:lvl8pPr marL="3810635" algn="l" defTabSz="1089025" rtl="0" eaLnBrk="1" latinLnBrk="0" hangingPunct="1"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8pPr>
    <a:lvl9pPr marL="4354830" algn="l" defTabSz="1089025" rtl="0" eaLnBrk="1" latinLnBrk="0" hangingPunct="1"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9pPr>
  </p:defaultTextStyle>
  <p:embeddedFontLst>
    <p:embeddedFont>
      <p:font typeface="Rockwell" panose="02060603020205020403" pitchFamily="18" charset="0">
        <p:regular/>
        <p:bold/>
        <p:italic/>
        <p:boldItalic/>
      </p:font>
    </p:embeddedFont>
    <p:embeddedFont>
      <p:font typeface="微软雅黑" panose="020B0503020204020204" pitchFamily="34" charset="-122">
        <p:regular/>
      </p:font>
    </p:embeddedFont>
    <p:embeddedFont>
      <p:font typeface="楷体" panose="02010609060101010101" pitchFamily="49" charset="-122">
        <p:regular/>
      </p:font>
    </p:embeddedFont>
    <p:embeddedFont>
      <p:font typeface="Calibri" panose="020F0502020204030204" pitchFamily="34" charset="0">
        <p:regular/>
        <p:bold/>
        <p:italic/>
        <p:boldItalic/>
      </p:font>
    </p:embeddedFont>
    <p:embeddedFont>
      <p:font typeface="Arial Unicode MS" panose="020B0604020202020204" pitchFamily="34" charset="-122">
        <p:regular/>
      </p:font>
    </p:embeddedFont>
  </p:embeddedFontLst>
  <p:extLst>
    <p:ext uri="{EFAFB233-063F-42B5-8137-9DF3F51BA10A}">
      <p15:sldGuideLst xmlns:p15="http://schemas.microsoft.com/office/powerpoint/2012/main">
        <p15:guide id="0" orient="horz" pos="2131" userDrawn="1">
          <p15:clr>
            <a:srgbClr val="A4A3A4"/>
          </p15:clr>
        </p15:guide>
        <p15:guide id="1" orient="horz" pos="335" userDrawn="1">
          <p15:clr>
            <a:srgbClr val="A4A3A4"/>
          </p15:clr>
        </p15:guide>
        <p15:guide id="2" orient="horz" pos="3993" userDrawn="1">
          <p15:clr>
            <a:srgbClr val="A4A3A4"/>
          </p15:clr>
        </p15:guide>
        <p15:guide id="3" pos="3840" userDrawn="1">
          <p15:clr>
            <a:srgbClr val="A4A3A4"/>
          </p15:clr>
        </p15:guide>
        <p15:guide id="4" pos="455" userDrawn="1">
          <p15:clr>
            <a:srgbClr val="A4A3A4"/>
          </p15:clr>
        </p15:guide>
        <p15:guide id="5" pos="724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</p:extLst>
  </p:showPr>
  <p:clrMru>
    <a:srgbClr val="C0DC61"/>
    <a:srgbClr val="6D70C7"/>
    <a:srgbClr val="357B41"/>
    <a:srgbClr val="8450B6"/>
    <a:srgbClr val="B2D383"/>
    <a:srgbClr val="A096D4"/>
    <a:srgbClr val="7EA3F5"/>
    <a:srgbClr val="9394CF"/>
    <a:srgbClr val="A9DA67"/>
    <a:srgbClr val="B6DB72"/>
  </p:clrMru>
</p:presentationPr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338" autoAdjust="0"/>
    <p:restoredTop sz="94660" autoAdjust="0"/>
  </p:normalViewPr>
  <p:slideViewPr>
    <p:cSldViewPr snapToGrid="1" snapToObjects="1">
      <p:cViewPr varScale="1">
        <p:scale>
          <a:sx n="99" d="100"/>
          <a:sy n="99" d="100"/>
        </p:scale>
        <p:origin x="90" y="438"/>
      </p:cViewPr>
      <p:guideLst>
        <p:guide orient="horz" pos="2131"/>
        <p:guide orient="horz" pos="335"/>
        <p:guide orient="horz" pos="3993"/>
        <p:guide pos="3840"/>
        <p:guide pos="455"/>
        <p:guide pos="724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1" snapToObjects="1">
      <p:cViewPr varScale="1">
        <p:scale>
          <a:sx n="120" d="100"/>
          <a:sy n="120" d="100"/>
        </p:scale>
        <p:origin x="4962" y="108"/>
      </p:cViewPr>
      <p:guideLst>
        <p:guide orient="horz" pos="2131"/>
        <p:guide orient="horz" pos="335"/>
        <p:guide orient="horz" pos="3993"/>
        <p:guide pos="3840"/>
        <p:guide pos="455"/>
        <p:guide pos="7248"/>
      </p:guideLst>
    </p:cSldViewPr>
  </p:notesViewPr>
  <p:gridSpacing cx="76200" cy="76200"/>
</p:viewPr>
</file>

<file path=ppt/_rels/presentation.xml.rels><?xml version="1.0" encoding="UTF-8"?>
<Relationships xmlns="http://schemas.openxmlformats.org/package/2006/relationships"><Relationship Id="rId1" Type="http://schemas.openxmlformats.org/officeDocument/2006/relationships/tags" Target="tags/tag11.xml"></Relationship><Relationship Id="rId10" Type="http://schemas.openxmlformats.org/officeDocument/2006/relationships/slideMaster" Target="slideMasters/slideMaster1.xml"></Relationship><Relationship Id="rId11" Type="http://schemas.openxmlformats.org/officeDocument/2006/relationships/theme" Target="theme/theme1.xml"></Relationship><Relationship Id="rId12" Type="http://schemas.openxmlformats.org/officeDocument/2006/relationships/handoutMaster" Target="handoutMasters/handoutMaster1.xml"></Relationship><Relationship Id="rId14" Type="http://schemas.openxmlformats.org/officeDocument/2006/relationships/notesMaster" Target="notesMasters/notesMaster1.xml"></Relationship><Relationship Id="rId16" Type="http://schemas.openxmlformats.org/officeDocument/2006/relationships/slide" Target="slides/slide1.xml"></Relationship><Relationship Id="rId18" Type="http://schemas.openxmlformats.org/officeDocument/2006/relationships/slide" Target="slides/slide2.xml"></Relationship><Relationship Id="rId20" Type="http://schemas.openxmlformats.org/officeDocument/2006/relationships/slide" Target="slides/slide3.xml"></Relationship><Relationship Id="rId21" Type="http://schemas.openxmlformats.org/officeDocument/2006/relationships/slide" Target="slides/slide4.xml"></Relationship><Relationship Id="rId23" Type="http://schemas.openxmlformats.org/officeDocument/2006/relationships/slide" Target="slides/slide5.xml"></Relationship><Relationship Id="rId25" Type="http://schemas.openxmlformats.org/officeDocument/2006/relationships/slide" Target="slides/slide6.xml"></Relationship><Relationship Id="rId27" Type="http://schemas.openxmlformats.org/officeDocument/2006/relationships/slide" Target="slides/slide7.xml"></Relationship><Relationship Id="rId29" Type="http://schemas.openxmlformats.org/officeDocument/2006/relationships/slide" Target="slides/slide8.xml"></Relationship><Relationship Id="rId31" Type="http://schemas.openxmlformats.org/officeDocument/2006/relationships/slide" Target="slides/slide9.xml"></Relationship><Relationship Id="rId33" Type="http://schemas.openxmlformats.org/officeDocument/2006/relationships/slide" Target="slides/slide10.xml"></Relationship><Relationship Id="rId35" Type="http://schemas.openxmlformats.org/officeDocument/2006/relationships/slide" Target="slides/slide11.xml"></Relationship><Relationship Id="rId37" Type="http://schemas.openxmlformats.org/officeDocument/2006/relationships/slide" Target="slides/slide12.xml"></Relationship><Relationship Id="rId39" Type="http://schemas.openxmlformats.org/officeDocument/2006/relationships/slide" Target="slides/slide13.xml"></Relationship><Relationship Id="rId41" Type="http://schemas.openxmlformats.org/officeDocument/2006/relationships/slide" Target="slides/slide14.xml"></Relationship><Relationship Id="rId43" Type="http://schemas.openxmlformats.org/officeDocument/2006/relationships/slide" Target="slides/slide15.xml"></Relationship><Relationship Id="rId45" Type="http://schemas.openxmlformats.org/officeDocument/2006/relationships/slide" Target="slides/slide16.xml"></Relationship><Relationship Id="rId47" Type="http://schemas.openxmlformats.org/officeDocument/2006/relationships/slide" Target="slides/slide17.xml"></Relationship><Relationship Id="rId49" Type="http://schemas.openxmlformats.org/officeDocument/2006/relationships/slide" Target="slides/slide18.xml"></Relationship><Relationship Id="rId51" Type="http://schemas.openxmlformats.org/officeDocument/2006/relationships/slide" Target="slides/slide19.xml"></Relationship><Relationship Id="rId54" Type="http://schemas.openxmlformats.org/officeDocument/2006/relationships/viewProps" Target="viewProps.xml"></Relationship><Relationship Id="rId55" Type="http://schemas.openxmlformats.org/officeDocument/2006/relationships/presProps" Target="presProps.xml"></Relationship></Relationships>
</file>

<file path=ppt/handoutMasters/_rels/handoutMaster1.xml.rels><?xml version="1.0" encoding="UTF-8"?>
<Relationships xmlns="http://schemas.openxmlformats.org/package/2006/relationships"><Relationship Id="rId1" Type="http://schemas.openxmlformats.org/officeDocument/2006/relationships/theme" Target="../theme/theme2.xml"></Relationship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5F79B9-B306-4393-BDEE-A582750E71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AE7E33-F89F-41F1-924F-2B2BBDA1E02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?>
<Relationships xmlns="http://schemas.openxmlformats.org/package/2006/relationships"><Relationship Id="rId1" Type="http://schemas.openxmlformats.org/officeDocument/2006/relationships/theme" Target="../theme/theme3.xml"></Relationship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>
                <a:latin typeface="Arial" panose="020B0604020202020204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22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200">
                <a:latin typeface="Arial" panose="020B0604020202020204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F9743CD7-97CD-4F57-B351-69A253B17F80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544195"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089025"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633220"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177415"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721610" algn="l" defTabSz="108902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266440" algn="l" defTabSz="108902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810635" algn="l" defTabSz="108902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354830" algn="l" defTabSz="108902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.xml"></Relationship></Relationships>
</file>

<file path=ppt/notesSlides/_rels/notesSlide10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0.xml"></Relationship></Relationships>
</file>

<file path=ppt/notesSlides/_rels/notesSlide11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1.xml"></Relationship></Relationships>
</file>

<file path=ppt/notesSlides/_rels/notesSlide12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2.xml"></Relationship></Relationships>
</file>

<file path=ppt/notesSlides/_rels/notesSlide13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3.xml"></Relationship></Relationships>
</file>

<file path=ppt/notesSlides/_rels/notesSlide14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4.xml"></Relationship></Relationships>
</file>

<file path=ppt/notesSlides/_rels/notesSlide15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5.xml"></Relationship></Relationships>
</file>

<file path=ppt/notesSlides/_rels/notesSlide16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6.xml"></Relationship></Relationships>
</file>

<file path=ppt/notesSlides/_rels/notesSlide17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7.xml"></Relationship></Relationships>
</file>

<file path=ppt/notesSlides/_rels/notesSlide18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8.xml"></Relationship></Relationships>
</file>

<file path=ppt/notesSlides/_rels/notesSlide19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9.xml"></Relationship></Relationships>
</file>

<file path=ppt/notesSlides/_rels/notesSlide2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2.xml"></Relationship></Relationships>
</file>

<file path=ppt/notesSlides/_rels/notesSlide3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3.xml"></Relationship></Relationships>
</file>

<file path=ppt/notesSlides/_rels/notesSlide4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4.xml"></Relationship></Relationships>
</file>

<file path=ppt/notesSlides/_rels/notesSlide5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5.xml"></Relationship></Relationships>
</file>

<file path=ppt/notesSlides/_rels/notesSlide6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6.xml"></Relationship></Relationships>
</file>

<file path=ppt/notesSlides/_rels/notesSlide7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7.xml"></Relationship></Relationships>
</file>

<file path=ppt/notesSlides/_rels/notesSlide8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8.xml"></Relationship></Relationships>
</file>

<file path=ppt/notesSlides/_rels/notesSlide9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9.xml"></Relationship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19DB4961-5944-45E4-859B-0226209DDE1C}" type="slidenum">
              <a:rPr lang="en-US" altLang="zh-CN"/>
            </a:fld>
            <a:endParaRPr lang="en-US" altLang="zh-CN" dirty="0"/>
          </a:p>
        </p:txBody>
      </p:sp>
      <p:sp>
        <p:nvSpPr>
          <p:cNvPr id="14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9743CD7-97CD-4F57-B351-69A253B17F80}" type="slidenum"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9DB4961-5944-45E4-859B-0226209DDE1C}" type="slidenum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972550" y="0"/>
            <a:ext cx="3222625" cy="6872400"/>
          </a:xfrm>
          <a:prstGeom prst="rect">
            <a:avLst/>
          </a:prstGeom>
        </p:spPr>
      </p:pic>
      <p:sp>
        <p:nvSpPr>
          <p:cNvPr id="3" name="图文框 2"/>
          <p:cNvSpPr/>
          <p:nvPr userDrawn="1"/>
        </p:nvSpPr>
        <p:spPr>
          <a:xfrm>
            <a:off x="0" y="0"/>
            <a:ext cx="12195175" cy="6859588"/>
          </a:xfrm>
          <a:prstGeom prst="frame">
            <a:avLst>
              <a:gd name="adj1" fmla="val 2233"/>
            </a:avLst>
          </a:prstGeom>
          <a:gradFill flip="none" rotWithShape="1">
            <a:gsLst>
              <a:gs pos="0">
                <a:schemeClr val="bg1">
                  <a:tint val="66000"/>
                  <a:satMod val="160000"/>
                </a:schemeClr>
              </a:gs>
              <a:gs pos="100000">
                <a:srgbClr val="B6DB7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9831387" y="0"/>
            <a:ext cx="2363788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0" y="0"/>
            <a:ext cx="3222625" cy="6872400"/>
          </a:xfrm>
          <a:prstGeom prst="rect">
            <a:avLst/>
          </a:prstGeom>
        </p:spPr>
      </p:pic>
      <p:sp>
        <p:nvSpPr>
          <p:cNvPr id="5" name="图文框 4"/>
          <p:cNvSpPr/>
          <p:nvPr userDrawn="1"/>
        </p:nvSpPr>
        <p:spPr>
          <a:xfrm>
            <a:off x="-1" y="-1588"/>
            <a:ext cx="12195175" cy="6859588"/>
          </a:xfrm>
          <a:prstGeom prst="frame">
            <a:avLst>
              <a:gd name="adj1" fmla="val 2233"/>
            </a:avLst>
          </a:prstGeom>
          <a:gradFill flip="none" rotWithShape="1">
            <a:gsLst>
              <a:gs pos="0">
                <a:schemeClr val="bg1">
                  <a:tint val="66000"/>
                  <a:satMod val="160000"/>
                </a:schemeClr>
              </a:gs>
              <a:gs pos="100000">
                <a:srgbClr val="B6DB7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椭圆 13"/>
          <p:cNvSpPr>
            <a:spLocks noChangeAspect="1"/>
          </p:cNvSpPr>
          <p:nvPr userDrawn="1"/>
        </p:nvSpPr>
        <p:spPr>
          <a:xfrm>
            <a:off x="-2513013" y="-840406"/>
            <a:ext cx="6480000" cy="6480000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972550" y="0"/>
            <a:ext cx="3222625" cy="6872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7791450" cy="6858000"/>
          </a:xfrm>
          <a:prstGeom prst="rect">
            <a:avLst/>
          </a:prstGeom>
        </p:spPr>
      </p:pic>
      <p:sp>
        <p:nvSpPr>
          <p:cNvPr id="4" name="同心圆 3"/>
          <p:cNvSpPr>
            <a:spLocks noChangeAspect="1"/>
          </p:cNvSpPr>
          <p:nvPr userDrawn="1"/>
        </p:nvSpPr>
        <p:spPr>
          <a:xfrm>
            <a:off x="10583862" y="3791116"/>
            <a:ext cx="3672000" cy="3672000"/>
          </a:xfrm>
          <a:prstGeom prst="donu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图文框 6"/>
          <p:cNvSpPr/>
          <p:nvPr userDrawn="1"/>
        </p:nvSpPr>
        <p:spPr>
          <a:xfrm>
            <a:off x="0" y="6406"/>
            <a:ext cx="12195175" cy="6859588"/>
          </a:xfrm>
          <a:prstGeom prst="frame">
            <a:avLst>
              <a:gd name="adj1" fmla="val 2233"/>
            </a:avLst>
          </a:prstGeom>
          <a:gradFill flip="none" rotWithShape="1">
            <a:gsLst>
              <a:gs pos="0">
                <a:schemeClr val="bg1">
                  <a:tint val="66000"/>
                  <a:satMod val="160000"/>
                </a:schemeClr>
              </a:gs>
              <a:gs pos="100000">
                <a:srgbClr val="B6DB7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V="1">
            <a:off x="10035175" y="2"/>
            <a:ext cx="2160000" cy="460627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40000" y="0"/>
            <a:ext cx="432000" cy="1080000"/>
          </a:xfrm>
          <a:custGeom>
            <a:avLst/>
            <a:gdLst/>
            <a:ahLst/>
            <a:cxnLst/>
            <a:rect l="l" t="t" r="r" b="b"/>
            <a:pathLst>
              <a:path w="432000" h="1080000">
                <a:moveTo>
                  <a:pt x="108951" y="0"/>
                </a:moveTo>
                <a:lnTo>
                  <a:pt x="432000" y="0"/>
                </a:lnTo>
                <a:lnTo>
                  <a:pt x="432000" y="1080000"/>
                </a:lnTo>
                <a:lnTo>
                  <a:pt x="108951" y="1080000"/>
                </a:lnTo>
                <a:close/>
                <a:moveTo>
                  <a:pt x="0" y="0"/>
                </a:moveTo>
                <a:lnTo>
                  <a:pt x="64610" y="0"/>
                </a:lnTo>
                <a:lnTo>
                  <a:pt x="64610" y="1080000"/>
                </a:lnTo>
                <a:lnTo>
                  <a:pt x="0" y="1080000"/>
                </a:lnTo>
                <a:close/>
              </a:path>
            </a:pathLst>
          </a:custGeom>
          <a:solidFill>
            <a:srgbClr val="9394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6173787" y="966139"/>
            <a:ext cx="4320000" cy="0"/>
          </a:xfrm>
          <a:prstGeom prst="line">
            <a:avLst/>
          </a:prstGeom>
          <a:ln w="50800" cmpd="dbl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图文框 6"/>
          <p:cNvSpPr/>
          <p:nvPr userDrawn="1"/>
        </p:nvSpPr>
        <p:spPr>
          <a:xfrm>
            <a:off x="-30813" y="0"/>
            <a:ext cx="12225988" cy="6859588"/>
          </a:xfrm>
          <a:prstGeom prst="frame">
            <a:avLst>
              <a:gd name="adj1" fmla="val 2233"/>
            </a:avLst>
          </a:prstGeom>
          <a:gradFill flip="none" rotWithShape="1">
            <a:gsLst>
              <a:gs pos="0">
                <a:schemeClr val="bg1">
                  <a:tint val="66000"/>
                  <a:satMod val="160000"/>
                </a:schemeClr>
              </a:gs>
              <a:gs pos="100000">
                <a:srgbClr val="B6DB7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V="1">
            <a:off x="10035175" y="2"/>
            <a:ext cx="2160000" cy="4606277"/>
          </a:xfrm>
          <a:prstGeom prst="rect">
            <a:avLst/>
          </a:prstGeom>
        </p:spPr>
      </p:pic>
      <p:sp>
        <p:nvSpPr>
          <p:cNvPr id="5" name="图文框 4"/>
          <p:cNvSpPr/>
          <p:nvPr userDrawn="1"/>
        </p:nvSpPr>
        <p:spPr>
          <a:xfrm>
            <a:off x="0" y="0"/>
            <a:ext cx="12195175" cy="6859588"/>
          </a:xfrm>
          <a:prstGeom prst="frame">
            <a:avLst>
              <a:gd name="adj1" fmla="val 2233"/>
            </a:avLst>
          </a:prstGeom>
          <a:gradFill flip="none" rotWithShape="1">
            <a:gsLst>
              <a:gs pos="0">
                <a:schemeClr val="bg1">
                  <a:tint val="66000"/>
                  <a:satMod val="160000"/>
                </a:schemeClr>
              </a:gs>
              <a:gs pos="100000">
                <a:srgbClr val="B6DB7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en-US" altLang="zh-CN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en-US" alt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D0A27C80-5FD3-4361-BB31-75FBA1966619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>
            <a:spLocks noChangeAspect="1"/>
          </p:cNvSpPr>
          <p:nvPr userDrawn="1"/>
        </p:nvSpPr>
        <p:spPr>
          <a:xfrm>
            <a:off x="8535988" y="4267994"/>
            <a:ext cx="1800000" cy="1800000"/>
          </a:xfrm>
          <a:prstGeom prst="ellipse">
            <a:avLst/>
          </a:prstGeom>
          <a:solidFill>
            <a:srgbClr val="B6DB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1" name="椭圆 10"/>
          <p:cNvSpPr>
            <a:spLocks noChangeAspect="1"/>
          </p:cNvSpPr>
          <p:nvPr userDrawn="1"/>
        </p:nvSpPr>
        <p:spPr>
          <a:xfrm>
            <a:off x="9297988" y="4572794"/>
            <a:ext cx="3420000" cy="3420000"/>
          </a:xfrm>
          <a:prstGeom prst="ellipse">
            <a:avLst/>
          </a:prstGeom>
          <a:pattFill prst="dkDnDiag">
            <a:fgClr>
              <a:srgbClr val="A9DA67"/>
            </a:fgClr>
            <a:bgClr>
              <a:schemeClr val="bg1">
                <a:lumMod val="9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print">
            <a:duotone>
              <a:prstClr val="black"/>
              <a:srgbClr val="9394CF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V="1">
            <a:off x="8535988" y="0"/>
            <a:ext cx="3678972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018034" cy="1018034"/>
          </a:xfrm>
          <a:prstGeom prst="rect">
            <a:avLst/>
          </a:prstGeom>
        </p:spPr>
      </p:pic>
      <p:sp>
        <p:nvSpPr>
          <p:cNvPr id="8" name="图文框 7"/>
          <p:cNvSpPr/>
          <p:nvPr userDrawn="1"/>
        </p:nvSpPr>
        <p:spPr>
          <a:xfrm>
            <a:off x="-30813" y="0"/>
            <a:ext cx="12225988" cy="6859588"/>
          </a:xfrm>
          <a:prstGeom prst="frame">
            <a:avLst>
              <a:gd name="adj1" fmla="val 2233"/>
            </a:avLst>
          </a:prstGeom>
          <a:gradFill flip="none" rotWithShape="1">
            <a:gsLst>
              <a:gs pos="0">
                <a:schemeClr val="bg1">
                  <a:tint val="66000"/>
                  <a:satMod val="160000"/>
                </a:schemeClr>
              </a:gs>
              <a:gs pos="100000">
                <a:srgbClr val="B6DB7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A27C80-5FD3-4361-BB31-75FBA1966619}" type="slidenum">
              <a:rPr lang="en-US" altLang="zh-CN" smtClean="0"/>
            </a:fld>
            <a:endParaRPr lang="en-US" altLang="zh-CN"/>
          </a:p>
        </p:txBody>
      </p:sp>
      <p:sp>
        <p:nvSpPr>
          <p:cNvPr id="6" name="图文框 5"/>
          <p:cNvSpPr/>
          <p:nvPr userDrawn="1"/>
        </p:nvSpPr>
        <p:spPr>
          <a:xfrm>
            <a:off x="0" y="6406"/>
            <a:ext cx="12195175" cy="6859588"/>
          </a:xfrm>
          <a:prstGeom prst="frame">
            <a:avLst>
              <a:gd name="adj1" fmla="val 2233"/>
            </a:avLst>
          </a:prstGeom>
          <a:gradFill flip="none" rotWithShape="1">
            <a:gsLst>
              <a:gs pos="0">
                <a:schemeClr val="bg1">
                  <a:tint val="66000"/>
                  <a:satMod val="160000"/>
                </a:schemeClr>
              </a:gs>
              <a:gs pos="100000">
                <a:srgbClr val="B6DB7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jpe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760" y="274703"/>
            <a:ext cx="10975657" cy="1143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71" tIns="54436" rIns="108871" bIns="54436" numCol="1" anchor="ctr" anchorCtr="0" compatLnSpc="1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760" y="1600571"/>
            <a:ext cx="10975657" cy="45270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71" tIns="54436" rIns="108871" bIns="54436" numCol="1" anchor="t" anchorCtr="0" compatLnSpc="1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758" y="6246671"/>
            <a:ext cx="2845541" cy="476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71" tIns="54436" rIns="108871" bIns="54436" numCol="1" anchor="t" anchorCtr="0" compatLnSpc="1"/>
          <a:lstStyle>
            <a:lvl1pPr>
              <a:defRPr sz="1600">
                <a:latin typeface="+mn-lt"/>
              </a:defRPr>
            </a:lvl1pPr>
          </a:lstStyle>
          <a:p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6685" y="6246671"/>
            <a:ext cx="3861806" cy="476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71" tIns="54436" rIns="108871" bIns="54436" numCol="1" anchor="t" anchorCtr="0" compatLnSpc="1"/>
          <a:lstStyle>
            <a:lvl1pPr algn="ctr">
              <a:defRPr sz="1600">
                <a:latin typeface="+mn-lt"/>
              </a:defRPr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9876" y="6246671"/>
            <a:ext cx="2845541" cy="476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71" tIns="54436" rIns="108871" bIns="54436" numCol="1" anchor="t" anchorCtr="0" compatLnSpc="1"/>
          <a:lstStyle>
            <a:lvl1pPr algn="r">
              <a:defRPr sz="1600">
                <a:latin typeface="+mn-lt"/>
              </a:defRPr>
            </a:lvl1pPr>
          </a:lstStyle>
          <a:p>
            <a:fld id="{D0A27C80-5FD3-4361-BB31-75FBA1966619}" type="slidenum">
              <a:rPr lang="en-US" altLang="zh-CN"/>
            </a:fld>
            <a:endParaRPr lang="en-US" altLang="zh-CN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5300">
          <a:solidFill>
            <a:schemeClr val="bg1">
              <a:lumMod val="60000"/>
              <a:lumOff val="40000"/>
            </a:schemeClr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544195"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1089025"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633220"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2177415"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408305" indent="-408305" algn="l" rtl="0" fontAlgn="base">
        <a:spcBef>
          <a:spcPct val="20000"/>
        </a:spcBef>
        <a:spcAft>
          <a:spcPct val="0"/>
        </a:spcAft>
        <a:buChar char="•"/>
        <a:defRPr sz="3800">
          <a:solidFill>
            <a:schemeClr val="bg1">
              <a:lumMod val="60000"/>
              <a:lumOff val="40000"/>
            </a:schemeClr>
          </a:solidFill>
          <a:latin typeface="+mn-lt"/>
          <a:ea typeface="+mn-ea"/>
          <a:cs typeface="+mn-cs"/>
        </a:defRPr>
      </a:lvl1pPr>
      <a:lvl2pPr marL="884555" indent="-340360" algn="l" rtl="0" fontAlgn="base">
        <a:spcBef>
          <a:spcPct val="20000"/>
        </a:spcBef>
        <a:spcAft>
          <a:spcPct val="0"/>
        </a:spcAft>
        <a:buChar char="–"/>
        <a:defRPr sz="3400">
          <a:solidFill>
            <a:schemeClr val="bg1">
              <a:lumMod val="60000"/>
              <a:lumOff val="40000"/>
            </a:schemeClr>
          </a:solidFill>
          <a:latin typeface="+mn-lt"/>
          <a:ea typeface="+mn-ea"/>
        </a:defRPr>
      </a:lvl2pPr>
      <a:lvl3pPr marL="1360805" indent="-272415" algn="l" rtl="0" fontAlgn="base">
        <a:spcBef>
          <a:spcPct val="20000"/>
        </a:spcBef>
        <a:spcAft>
          <a:spcPct val="0"/>
        </a:spcAft>
        <a:buChar char="•"/>
        <a:defRPr sz="2900">
          <a:solidFill>
            <a:schemeClr val="bg1">
              <a:lumMod val="60000"/>
              <a:lumOff val="40000"/>
            </a:schemeClr>
          </a:solidFill>
          <a:latin typeface="+mn-lt"/>
          <a:ea typeface="+mn-ea"/>
        </a:defRPr>
      </a:lvl3pPr>
      <a:lvl4pPr marL="1905000" indent="-272415" algn="l" rtl="0" fontAlgn="base">
        <a:spcBef>
          <a:spcPct val="20000"/>
        </a:spcBef>
        <a:spcAft>
          <a:spcPct val="0"/>
        </a:spcAft>
        <a:buChar char="–"/>
        <a:defRPr sz="2400">
          <a:solidFill>
            <a:schemeClr val="bg1">
              <a:lumMod val="60000"/>
              <a:lumOff val="40000"/>
            </a:schemeClr>
          </a:solidFill>
          <a:latin typeface="+mn-lt"/>
          <a:ea typeface="+mn-ea"/>
        </a:defRPr>
      </a:lvl4pPr>
      <a:lvl5pPr marL="2449830" indent="-272415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bg1">
              <a:lumMod val="60000"/>
              <a:lumOff val="40000"/>
            </a:schemeClr>
          </a:solidFill>
          <a:latin typeface="+mn-lt"/>
          <a:ea typeface="+mn-ea"/>
        </a:defRPr>
      </a:lvl5pPr>
      <a:lvl6pPr marL="2994025" indent="-272415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6pPr>
      <a:lvl7pPr marL="3538220" indent="-272415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7pPr>
      <a:lvl8pPr marL="4082415" indent="-272415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8pPr>
      <a:lvl9pPr marL="4627245" indent="-272415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195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9025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3220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7415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1610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6440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0635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4830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?>
<Relationships xmlns="http://schemas.openxmlformats.org/package/2006/relationships"><Relationship Id="rId4" Type="http://schemas.openxmlformats.org/officeDocument/2006/relationships/notesSlide" Target="../notesSlides/notesSlide1.xml"></Relationship><Relationship Id="rId3" Type="http://schemas.openxmlformats.org/officeDocument/2006/relationships/slideLayout" Target="../slideLayouts/slideLayout8.xml"></Relationship><Relationship Id="rId2" Type="http://schemas.openxmlformats.org/officeDocument/2006/relationships/image" Target="../media/image9.png"></Relationship><Relationship Id="rId1" Type="http://schemas.openxmlformats.org/officeDocument/2006/relationships/image" Target="../media/image8.png"></Relationship></Relationships>
</file>

<file path=ppt/slides/_rels/slide10.xml.rels><?xml version="1.0" encoding="UTF-8"?>
<Relationships xmlns="http://schemas.openxmlformats.org/package/2006/relationships"><Relationship Id="rId5" Type="http://schemas.openxmlformats.org/officeDocument/2006/relationships/notesSlide" Target="../notesSlides/notesSlide10.xml"></Relationship><Relationship Id="rId4" Type="http://schemas.openxmlformats.org/officeDocument/2006/relationships/slideLayout" Target="../slideLayouts/slideLayout4.xml"></Relationship><Relationship Id="rId3" Type="http://schemas.openxmlformats.org/officeDocument/2006/relationships/themeOverride" Target="../theme/themeOverride7.xml"></Relationship><Relationship Id="rId2" Type="http://schemas.openxmlformats.org/officeDocument/2006/relationships/image" Target="../media/image21.png"></Relationship><Relationship Id="rId1" Type="http://schemas.openxmlformats.org/officeDocument/2006/relationships/image" Target="../media/image7.jpeg"></Relationship></Relationships>
</file>

<file path=ppt/slides/_rels/slide11.xml.rels><?xml version="1.0" encoding="UTF-8"?>
<Relationships xmlns="http://schemas.openxmlformats.org/package/2006/relationships"><Relationship Id="rId5" Type="http://schemas.openxmlformats.org/officeDocument/2006/relationships/notesSlide" Target="../notesSlides/notesSlide11.xml"></Relationship><Relationship Id="rId4" Type="http://schemas.openxmlformats.org/officeDocument/2006/relationships/slideLayout" Target="../slideLayouts/slideLayout4.xml"></Relationship><Relationship Id="rId3" Type="http://schemas.openxmlformats.org/officeDocument/2006/relationships/themeOverride" Target="../theme/themeOverride8.xml"></Relationship><Relationship Id="rId2" Type="http://schemas.openxmlformats.org/officeDocument/2006/relationships/image" Target="../media/image22.png"></Relationship><Relationship Id="rId1" Type="http://schemas.openxmlformats.org/officeDocument/2006/relationships/image" Target="../media/image7.jpeg"></Relationship></Relationships>
</file>

<file path=ppt/slides/_rels/slide12.xml.rels><?xml version="1.0" encoding="UTF-8"?>
<Relationships xmlns="http://schemas.openxmlformats.org/package/2006/relationships"><Relationship Id="rId5" Type="http://schemas.openxmlformats.org/officeDocument/2006/relationships/notesSlide" Target="../notesSlides/notesSlide12.xml"></Relationship><Relationship Id="rId4" Type="http://schemas.openxmlformats.org/officeDocument/2006/relationships/slideLayout" Target="../slideLayouts/slideLayout4.xml"></Relationship><Relationship Id="rId3" Type="http://schemas.openxmlformats.org/officeDocument/2006/relationships/themeOverride" Target="../theme/themeOverride9.xml"></Relationship><Relationship Id="rId2" Type="http://schemas.openxmlformats.org/officeDocument/2006/relationships/image" Target="../media/image23.png"></Relationship><Relationship Id="rId1" Type="http://schemas.openxmlformats.org/officeDocument/2006/relationships/image" Target="../media/image7.jpeg"></Relationship></Relationships>
</file>

<file path=ppt/slides/_rels/slide13.xml.rels><?xml version="1.0" encoding="UTF-8"?>
<Relationships xmlns="http://schemas.openxmlformats.org/package/2006/relationships"><Relationship Id="rId5" Type="http://schemas.openxmlformats.org/officeDocument/2006/relationships/notesSlide" Target="../notesSlides/notesSlide13.xml"></Relationship><Relationship Id="rId4" Type="http://schemas.openxmlformats.org/officeDocument/2006/relationships/slideLayout" Target="../slideLayouts/slideLayout4.xml"></Relationship><Relationship Id="rId3" Type="http://schemas.openxmlformats.org/officeDocument/2006/relationships/themeOverride" Target="../theme/themeOverride10.xml"></Relationship><Relationship Id="rId2" Type="http://schemas.openxmlformats.org/officeDocument/2006/relationships/image" Target="../media/image24.png"></Relationship><Relationship Id="rId1" Type="http://schemas.openxmlformats.org/officeDocument/2006/relationships/image" Target="../media/image7.jpeg"></Relationship></Relationships>
</file>

<file path=ppt/slides/_rels/slide14.xml.rels><?xml version="1.0" encoding="UTF-8"?>
<Relationships xmlns="http://schemas.openxmlformats.org/package/2006/relationships"><Relationship Id="rId5" Type="http://schemas.openxmlformats.org/officeDocument/2006/relationships/notesSlide" Target="../notesSlides/notesSlide14.xml"></Relationship><Relationship Id="rId4" Type="http://schemas.openxmlformats.org/officeDocument/2006/relationships/slideLayout" Target="../slideLayouts/slideLayout4.xml"></Relationship><Relationship Id="rId3" Type="http://schemas.openxmlformats.org/officeDocument/2006/relationships/themeOverride" Target="../theme/themeOverride11.xml"></Relationship><Relationship Id="rId2" Type="http://schemas.openxmlformats.org/officeDocument/2006/relationships/image" Target="../media/image25.png"></Relationship><Relationship Id="rId1" Type="http://schemas.openxmlformats.org/officeDocument/2006/relationships/image" Target="../media/image7.jpeg"></Relationship></Relationships>
</file>

<file path=ppt/slides/_rels/slide15.xml.rels><?xml version="1.0" encoding="UTF-8"?>
<Relationships xmlns="http://schemas.openxmlformats.org/package/2006/relationships"><Relationship Id="rId5" Type="http://schemas.openxmlformats.org/officeDocument/2006/relationships/notesSlide" Target="../notesSlides/notesSlide15.xml"></Relationship><Relationship Id="rId4" Type="http://schemas.openxmlformats.org/officeDocument/2006/relationships/slideLayout" Target="../slideLayouts/slideLayout4.xml"></Relationship><Relationship Id="rId3" Type="http://schemas.openxmlformats.org/officeDocument/2006/relationships/themeOverride" Target="../theme/themeOverride12.xml"></Relationship><Relationship Id="rId2" Type="http://schemas.openxmlformats.org/officeDocument/2006/relationships/image" Target="../media/image26.jpeg"></Relationship><Relationship Id="rId1" Type="http://schemas.openxmlformats.org/officeDocument/2006/relationships/image" Target="../media/image7.jpeg"></Relationship></Relationships>
</file>

<file path=ppt/slides/_rels/slide16.xml.rels><?xml version="1.0" encoding="UTF-8"?>
<Relationships xmlns="http://schemas.openxmlformats.org/package/2006/relationships"><Relationship Id="rId6" Type="http://schemas.openxmlformats.org/officeDocument/2006/relationships/notesSlide" Target="../notesSlides/notesSlide16.xml"></Relationship><Relationship Id="rId5" Type="http://schemas.openxmlformats.org/officeDocument/2006/relationships/slideLayout" Target="../slideLayouts/slideLayout4.xml"></Relationship><Relationship Id="rId4" Type="http://schemas.openxmlformats.org/officeDocument/2006/relationships/themeOverride" Target="../theme/themeOverride13.xml"></Relationship><Relationship Id="rId3" Type="http://schemas.openxmlformats.org/officeDocument/2006/relationships/image" Target="../media/image28.png"></Relationship><Relationship Id="rId2" Type="http://schemas.openxmlformats.org/officeDocument/2006/relationships/image" Target="../media/image27.png"></Relationship><Relationship Id="rId1" Type="http://schemas.openxmlformats.org/officeDocument/2006/relationships/image" Target="../media/image7.jpeg"></Relationship></Relationships>
</file>

<file path=ppt/slides/_rels/slide17.xml.rels><?xml version="1.0" encoding="UTF-8"?>
<Relationships xmlns="http://schemas.openxmlformats.org/package/2006/relationships"><Relationship Id="rId5" Type="http://schemas.openxmlformats.org/officeDocument/2006/relationships/notesSlide" Target="../notesSlides/notesSlide17.xml"></Relationship><Relationship Id="rId4" Type="http://schemas.openxmlformats.org/officeDocument/2006/relationships/slideLayout" Target="../slideLayouts/slideLayout4.xml"></Relationship><Relationship Id="rId3" Type="http://schemas.openxmlformats.org/officeDocument/2006/relationships/themeOverride" Target="../theme/themeOverride14.xml"></Relationship><Relationship Id="rId2" Type="http://schemas.openxmlformats.org/officeDocument/2006/relationships/image" Target="../media/image29.png"></Relationship><Relationship Id="rId1" Type="http://schemas.openxmlformats.org/officeDocument/2006/relationships/image" Target="../media/image7.jpeg"></Relationship></Relationships>
</file>

<file path=ppt/slides/_rels/slide18.xml.rels><?xml version="1.0" encoding="UTF-8"?>
<Relationships xmlns="http://schemas.openxmlformats.org/package/2006/relationships"><Relationship Id="rId5" Type="http://schemas.openxmlformats.org/officeDocument/2006/relationships/notesSlide" Target="../notesSlides/notesSlide18.xml"></Relationship><Relationship Id="rId4" Type="http://schemas.openxmlformats.org/officeDocument/2006/relationships/slideLayout" Target="../slideLayouts/slideLayout4.xml"></Relationship><Relationship Id="rId3" Type="http://schemas.openxmlformats.org/officeDocument/2006/relationships/themeOverride" Target="../theme/themeOverride15.xml"></Relationship><Relationship Id="rId2" Type="http://schemas.openxmlformats.org/officeDocument/2006/relationships/image" Target="../media/image30.png"></Relationship><Relationship Id="rId1" Type="http://schemas.openxmlformats.org/officeDocument/2006/relationships/image" Target="../media/image7.jpeg"></Relationship></Relationships>
</file>

<file path=ppt/slides/_rels/slide19.xml.rels><?xml version="1.0" encoding="UTF-8"?>
<Relationships xmlns="http://schemas.openxmlformats.org/package/2006/relationships"><Relationship Id="rId3" Type="http://schemas.openxmlformats.org/officeDocument/2006/relationships/notesSlide" Target="../notesSlides/notesSlide19.xml"></Relationship><Relationship Id="rId2" Type="http://schemas.openxmlformats.org/officeDocument/2006/relationships/slideLayout" Target="../slideLayouts/slideLayout1.xml"></Relationship><Relationship Id="rId1" Type="http://schemas.openxmlformats.org/officeDocument/2006/relationships/image" Target="../media/image9.png"></Relationship></Relationships>
</file>

<file path=ppt/slides/_rels/slide2.xml.rels><?xml version="1.0" encoding="UTF-8"?>
<Relationships xmlns="http://schemas.openxmlformats.org/package/2006/relationships"><Relationship Id="rId9" Type="http://schemas.openxmlformats.org/officeDocument/2006/relationships/image" Target="../media/image10.jpeg"></Relationship><Relationship Id="rId8" Type="http://schemas.openxmlformats.org/officeDocument/2006/relationships/tags" Target="../tags/tag8.xml"></Relationship><Relationship Id="rId7" Type="http://schemas.openxmlformats.org/officeDocument/2006/relationships/tags" Target="../tags/tag7.xml"></Relationship><Relationship Id="rId6" Type="http://schemas.openxmlformats.org/officeDocument/2006/relationships/tags" Target="../tags/tag6.xml"></Relationship><Relationship Id="rId5" Type="http://schemas.openxmlformats.org/officeDocument/2006/relationships/tags" Target="../tags/tag5.xml"></Relationship><Relationship Id="rId4" Type="http://schemas.openxmlformats.org/officeDocument/2006/relationships/tags" Target="../tags/tag4.xml"></Relationship><Relationship Id="rId3" Type="http://schemas.openxmlformats.org/officeDocument/2006/relationships/tags" Target="../tags/tag3.xml"></Relationship><Relationship Id="rId2" Type="http://schemas.openxmlformats.org/officeDocument/2006/relationships/tags" Target="../tags/tag2.xml"></Relationship><Relationship Id="rId13" Type="http://schemas.openxmlformats.org/officeDocument/2006/relationships/notesSlide" Target="../notesSlides/notesSlide2.xml"></Relationship><Relationship Id="rId12" Type="http://schemas.openxmlformats.org/officeDocument/2006/relationships/slideLayout" Target="../slideLayouts/slideLayout2.xml"></Relationship><Relationship Id="rId11" Type="http://schemas.openxmlformats.org/officeDocument/2006/relationships/tags" Target="../tags/tag10.xml"></Relationship><Relationship Id="rId10" Type="http://schemas.openxmlformats.org/officeDocument/2006/relationships/tags" Target="../tags/tag9.xml"></Relationship><Relationship Id="rId1" Type="http://schemas.openxmlformats.org/officeDocument/2006/relationships/tags" Target="../tags/tag1.xml"></Relationship></Relationships>
</file>

<file path=ppt/slides/_rels/slide3.xml.rels><?xml version="1.0" encoding="UTF-8"?>
<Relationships xmlns="http://schemas.openxmlformats.org/package/2006/relationships"><Relationship Id="rId3" Type="http://schemas.openxmlformats.org/officeDocument/2006/relationships/notesSlide" Target="../notesSlides/notesSlide3.xml"></Relationship><Relationship Id="rId1" Type="http://schemas.openxmlformats.org/officeDocument/2006/relationships/image" Target="../media/image11.png"></Relationship><Relationship Id="rId4" Type="http://schemas.openxmlformats.org/officeDocument/2006/relationships/slideLayout" Target="../slideLayouts/slideLayout7.xml"></Relationship></Relationships>
</file>

<file path=ppt/slides/_rels/slide4.xml.rels><?xml version="1.0" encoding="UTF-8"?>
<Relationships xmlns="http://schemas.openxmlformats.org/package/2006/relationships"><Relationship Id="rId5" Type="http://schemas.openxmlformats.org/officeDocument/2006/relationships/notesSlide" Target="../notesSlides/notesSlide4.xml"></Relationship><Relationship Id="rId4" Type="http://schemas.openxmlformats.org/officeDocument/2006/relationships/slideLayout" Target="../slideLayouts/slideLayout4.xml"></Relationship><Relationship Id="rId3" Type="http://schemas.openxmlformats.org/officeDocument/2006/relationships/themeOverride" Target="../theme/themeOverride1.xml"></Relationship><Relationship Id="rId2" Type="http://schemas.openxmlformats.org/officeDocument/2006/relationships/image" Target="../media/image12.png"></Relationship><Relationship Id="rId1" Type="http://schemas.openxmlformats.org/officeDocument/2006/relationships/image" Target="../media/image7.jpeg"></Relationship></Relationships>
</file>

<file path=ppt/slides/_rels/slide5.xml.rels><?xml version="1.0" encoding="UTF-8"?>
<Relationships xmlns="http://schemas.openxmlformats.org/package/2006/relationships"><Relationship Id="rId5" Type="http://schemas.openxmlformats.org/officeDocument/2006/relationships/notesSlide" Target="../notesSlides/notesSlide5.xml"></Relationship><Relationship Id="rId4" Type="http://schemas.openxmlformats.org/officeDocument/2006/relationships/slideLayout" Target="../slideLayouts/slideLayout4.xml"></Relationship><Relationship Id="rId3" Type="http://schemas.openxmlformats.org/officeDocument/2006/relationships/themeOverride" Target="../theme/themeOverride2.xml"></Relationship><Relationship Id="rId2" Type="http://schemas.openxmlformats.org/officeDocument/2006/relationships/image" Target="../media/image13.png"></Relationship><Relationship Id="rId1" Type="http://schemas.openxmlformats.org/officeDocument/2006/relationships/image" Target="../media/image7.jpeg"></Relationship></Relationships>
</file>

<file path=ppt/slides/_rels/slide6.xml.rels><?xml version="1.0" encoding="UTF-8"?>
<Relationships xmlns="http://schemas.openxmlformats.org/package/2006/relationships"><Relationship Id="rId6" Type="http://schemas.openxmlformats.org/officeDocument/2006/relationships/notesSlide" Target="../notesSlides/notesSlide6.xml"></Relationship><Relationship Id="rId5" Type="http://schemas.openxmlformats.org/officeDocument/2006/relationships/slideLayout" Target="../slideLayouts/slideLayout4.xml"></Relationship><Relationship Id="rId4" Type="http://schemas.openxmlformats.org/officeDocument/2006/relationships/themeOverride" Target="../theme/themeOverride3.xml"></Relationship><Relationship Id="rId3" Type="http://schemas.openxmlformats.org/officeDocument/2006/relationships/image" Target="../media/image15.jpeg"></Relationship><Relationship Id="rId2" Type="http://schemas.openxmlformats.org/officeDocument/2006/relationships/image" Target="../media/image14.png"></Relationship><Relationship Id="rId1" Type="http://schemas.openxmlformats.org/officeDocument/2006/relationships/image" Target="../media/image7.jpeg"></Relationship></Relationships>
</file>

<file path=ppt/slides/_rels/slide7.xml.rels><?xml version="1.0" encoding="UTF-8"?>
<Relationships xmlns="http://schemas.openxmlformats.org/package/2006/relationships"><Relationship Id="rId7" Type="http://schemas.openxmlformats.org/officeDocument/2006/relationships/notesSlide" Target="../notesSlides/notesSlide7.xml"></Relationship><Relationship Id="rId6" Type="http://schemas.openxmlformats.org/officeDocument/2006/relationships/slideLayout" Target="../slideLayouts/slideLayout4.xml"></Relationship><Relationship Id="rId5" Type="http://schemas.openxmlformats.org/officeDocument/2006/relationships/themeOverride" Target="../theme/themeOverride4.xml"></Relationship><Relationship Id="rId4" Type="http://schemas.openxmlformats.org/officeDocument/2006/relationships/image" Target="../media/image18.png"></Relationship><Relationship Id="rId3" Type="http://schemas.openxmlformats.org/officeDocument/2006/relationships/image" Target="../media/image17.png"></Relationship><Relationship Id="rId2" Type="http://schemas.openxmlformats.org/officeDocument/2006/relationships/image" Target="../media/image16.png"></Relationship><Relationship Id="rId1" Type="http://schemas.openxmlformats.org/officeDocument/2006/relationships/image" Target="../media/image7.jpeg"></Relationship></Relationships>
</file>

<file path=ppt/slides/_rels/slide8.xml.rels><?xml version="1.0" encoding="UTF-8"?>
<Relationships xmlns="http://schemas.openxmlformats.org/package/2006/relationships"><Relationship Id="rId5" Type="http://schemas.openxmlformats.org/officeDocument/2006/relationships/notesSlide" Target="../notesSlides/notesSlide8.xml"></Relationship><Relationship Id="rId4" Type="http://schemas.openxmlformats.org/officeDocument/2006/relationships/slideLayout" Target="../slideLayouts/slideLayout4.xml"></Relationship><Relationship Id="rId3" Type="http://schemas.openxmlformats.org/officeDocument/2006/relationships/themeOverride" Target="../theme/themeOverride5.xml"></Relationship><Relationship Id="rId2" Type="http://schemas.openxmlformats.org/officeDocument/2006/relationships/image" Target="../media/image19.png"></Relationship><Relationship Id="rId1" Type="http://schemas.openxmlformats.org/officeDocument/2006/relationships/image" Target="../media/image7.jpeg"></Relationship></Relationships>
</file>

<file path=ppt/slides/_rels/slide9.xml.rels><?xml version="1.0" encoding="UTF-8"?>
<Relationships xmlns="http://schemas.openxmlformats.org/package/2006/relationships"><Relationship Id="rId5" Type="http://schemas.openxmlformats.org/officeDocument/2006/relationships/notesSlide" Target="../notesSlides/notesSlide9.xml"></Relationship><Relationship Id="rId4" Type="http://schemas.openxmlformats.org/officeDocument/2006/relationships/slideLayout" Target="../slideLayouts/slideLayout4.xml"></Relationship><Relationship Id="rId3" Type="http://schemas.openxmlformats.org/officeDocument/2006/relationships/themeOverride" Target="../theme/themeOverride6.xml"></Relationship><Relationship Id="rId2" Type="http://schemas.openxmlformats.org/officeDocument/2006/relationships/image" Target="../media/image20.png"></Relationship><Relationship Id="rId1" Type="http://schemas.openxmlformats.org/officeDocument/2006/relationships/image" Target="../media/image7.jpeg"></Relationship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897310" y="4263778"/>
            <a:ext cx="4058434" cy="410464"/>
          </a:xfrm>
          <a:prstGeom prst="rect">
            <a:avLst/>
          </a:prstGeom>
          <a:solidFill>
            <a:srgbClr val="7EA3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983427" y="4211717"/>
            <a:ext cx="3886200" cy="400110"/>
          </a:xfrm>
          <a:prstGeom prst="rect">
            <a:avLst/>
          </a:prstGeom>
          <a:solidFill>
            <a:srgbClr val="B2D383"/>
          </a:solidFill>
        </p:spPr>
        <p:txBody>
          <a:bodyPr wrap="square" rtlCol="0">
            <a:spAutoFit/>
          </a:bodyPr>
          <a:lstStyle/>
          <a:p>
            <a:pPr algn="ctr" defTabSz="914400"/>
            <a:r>
              <a:rPr lang="zh-CN" altLang="en-US" sz="2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张</a:t>
            </a:r>
            <a:r>
              <a:rPr lang="zh-CN" altLang="en-US" sz="2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克顺</a:t>
            </a:r>
            <a:r>
              <a:rPr lang="en-US" altLang="zh-CN" sz="2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周庆红 主编</a:t>
            </a:r>
            <a:endParaRPr lang="zh-CN" altLang="en-US" sz="2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-267593" y="-8928294"/>
            <a:ext cx="12388240" cy="9987421"/>
          </a:xfrm>
          <a:prstGeom prst="ellipse">
            <a:avLst/>
          </a:prstGeom>
          <a:solidFill>
            <a:schemeClr val="accent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-2161241" y="-8286219"/>
            <a:ext cx="12388240" cy="9987421"/>
          </a:xfrm>
          <a:prstGeom prst="ellipse">
            <a:avLst/>
          </a:prstGeom>
          <a:solidFill>
            <a:schemeClr val="accent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-4754130" y="-8286219"/>
            <a:ext cx="12388240" cy="9987421"/>
          </a:xfrm>
          <a:prstGeom prst="ellipse">
            <a:avLst/>
          </a:prstGeom>
          <a:solidFill>
            <a:schemeClr val="accent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-3121569" y="-8286219"/>
            <a:ext cx="12388240" cy="9987421"/>
          </a:xfrm>
          <a:prstGeom prst="ellipse">
            <a:avLst/>
          </a:prstGeom>
          <a:solidFill>
            <a:srgbClr val="7030A0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3600732" y="6057919"/>
            <a:ext cx="12388240" cy="9987421"/>
          </a:xfrm>
          <a:prstGeom prst="ellipse">
            <a:avLst/>
          </a:prstGeom>
          <a:solidFill>
            <a:schemeClr val="accent1">
              <a:alpha val="2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4377352" y="5446485"/>
            <a:ext cx="12388240" cy="9987421"/>
          </a:xfrm>
          <a:prstGeom prst="ellipse">
            <a:avLst/>
          </a:prstGeom>
          <a:solidFill>
            <a:schemeClr val="accent1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1776107" y="5638550"/>
            <a:ext cx="12388240" cy="9987421"/>
          </a:xfrm>
          <a:prstGeom prst="ellipse">
            <a:avLst/>
          </a:prstGeom>
          <a:solidFill>
            <a:schemeClr val="tx2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6577752" y="5287342"/>
            <a:ext cx="12388240" cy="9987421"/>
          </a:xfrm>
          <a:prstGeom prst="ellipse">
            <a:avLst/>
          </a:prstGeom>
          <a:solidFill>
            <a:schemeClr val="accent6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图文框 30"/>
          <p:cNvSpPr/>
          <p:nvPr/>
        </p:nvSpPr>
        <p:spPr>
          <a:xfrm>
            <a:off x="0" y="6406"/>
            <a:ext cx="12195175" cy="6859588"/>
          </a:xfrm>
          <a:prstGeom prst="frame">
            <a:avLst>
              <a:gd name="adj1" fmla="val 2233"/>
            </a:avLst>
          </a:prstGeom>
          <a:gradFill flip="none" rotWithShape="1">
            <a:gsLst>
              <a:gs pos="0">
                <a:schemeClr val="bg1">
                  <a:tint val="66000"/>
                  <a:satMod val="160000"/>
                </a:schemeClr>
              </a:gs>
              <a:gs pos="100000">
                <a:srgbClr val="B6DB7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0" name="图片 9" descr="文本&#10;&#10;描述已自动生成"/>
          <p:cNvPicPr>
            <a:picLocks noChangeAspect="1"/>
          </p:cNvPicPr>
          <p:nvPr/>
        </p:nvPicPr>
        <p:blipFill rotWithShape="1">
          <a:blip r:embed="rId1" cstate="print">
            <a:alphaModFix amt="50000"/>
            <a:duotone>
              <a:prstClr val="black"/>
              <a:srgbClr val="A096D4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798"/>
          <a:stretch>
            <a:fillRect/>
          </a:stretch>
        </p:blipFill>
        <p:spPr>
          <a:xfrm>
            <a:off x="153987" y="153194"/>
            <a:ext cx="2296485" cy="545236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9373" y="2734841"/>
            <a:ext cx="11016427" cy="110956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500"/>
                            </p:stCondLst>
                            <p:childTnLst>
                              <p:par>
                                <p:cTn id="6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7" grpId="0" animBg="1"/>
      <p:bldP spid="3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2"/>
          <p:cNvSpPr txBox="1"/>
          <p:nvPr/>
        </p:nvSpPr>
        <p:spPr>
          <a:xfrm>
            <a:off x="992187" y="655063"/>
            <a:ext cx="6858000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charset="-122"/>
                <a:ea typeface="思源黑体 CN Bold" panose="020B0800000000000000" charset="-122"/>
              </a:defRPr>
            </a:lvl1pPr>
          </a:lstStyle>
          <a:p>
            <a:pPr algn="l"/>
            <a:r>
              <a:rPr lang="zh-CN" altLang="en-US" sz="26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第一节 幼儿园绘本阅读活动</a:t>
            </a:r>
            <a:endParaRPr lang="zh-CN" altLang="en-US" sz="2600" b="1" dirty="0">
              <a:solidFill>
                <a:schemeClr val="tx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32130" y="1569720"/>
            <a:ext cx="6315710" cy="432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66700" algn="l"/>
              </a:tabLst>
            </a:pPr>
            <a:r>
              <a:rPr lang="zh-CN" altLang="en-US" sz="2200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一、绘本阅读在领域教育活动中的应用</a:t>
            </a:r>
            <a:endParaRPr lang="zh-CN" altLang="en-US" sz="2200" kern="100" dirty="0">
              <a:solidFill>
                <a:srgbClr val="6D70C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eaLnBrk="1" latinLnBrk="0" hangingPunct="1">
              <a:lnSpc>
                <a:spcPts val="2800"/>
              </a:lnSpc>
            </a:pP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sz="20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（三）绘本阅读在健康教育活动中的应用</a:t>
            </a:r>
            <a:endParaRPr sz="2000" b="1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eaLnBrk="1" latinLnBrk="0" hangingPunct="1">
              <a:lnSpc>
                <a:spcPts val="2800"/>
              </a:lnSpc>
            </a:pP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eaLnBrk="1" latinLnBrk="0" hangingPunct="1">
              <a:lnSpc>
                <a:spcPts val="2800"/>
              </a:lnSpc>
            </a:pP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1．内容的生活性</a:t>
            </a:r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eaLnBrk="1" latinLnBrk="0" hangingPunct="1">
              <a:lnSpc>
                <a:spcPts val="2800"/>
              </a:lnSpc>
            </a:pP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健康主题绘本在内容选择、教学设计、组织实施等方方面面都独具匠心，贴近幼儿的实际生活经验，注重日常生活中健康元素的渗透。</a:t>
            </a:r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eaLnBrk="1" latinLnBrk="0" hangingPunct="1">
              <a:lnSpc>
                <a:spcPts val="2800"/>
              </a:lnSpc>
            </a:pP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2．形式的多元性</a:t>
            </a:r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eaLnBrk="1" latinLnBrk="0" hangingPunct="1">
              <a:lnSpc>
                <a:spcPts val="2800"/>
              </a:lnSpc>
            </a:pP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在选择教育形式时，幼儿年龄越小，其健康教育主题活动的游戏化程度应越高；幼儿年龄越大，其主动探索程度应越高，探索空间应越大。</a:t>
            </a:r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8975" y="2465705"/>
            <a:ext cx="4555490" cy="3432175"/>
          </a:xfrm>
          <a:prstGeom prst="rect">
            <a:avLst/>
          </a:prstGeom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2"/>
          <p:cNvSpPr txBox="1"/>
          <p:nvPr/>
        </p:nvSpPr>
        <p:spPr>
          <a:xfrm>
            <a:off x="992187" y="655063"/>
            <a:ext cx="6858000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charset="-122"/>
                <a:ea typeface="思源黑体 CN Bold" panose="020B0800000000000000" charset="-122"/>
              </a:defRPr>
            </a:lvl1pPr>
          </a:lstStyle>
          <a:p>
            <a:pPr algn="l"/>
            <a:r>
              <a:rPr lang="zh-CN" altLang="en-US" sz="26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第一节 幼儿园绘本阅读活动</a:t>
            </a:r>
            <a:endParaRPr lang="zh-CN" altLang="en-US" sz="2600" b="1" dirty="0">
              <a:solidFill>
                <a:schemeClr val="tx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24535" y="1569720"/>
            <a:ext cx="6701790" cy="432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66700" algn="l"/>
              </a:tabLst>
            </a:pPr>
            <a:r>
              <a:rPr lang="zh-CN" altLang="en-US" sz="2200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一、绘本阅读在领域教育活动中的应用</a:t>
            </a:r>
            <a:endParaRPr lang="zh-CN" altLang="en-US" sz="2200" kern="100" dirty="0">
              <a:solidFill>
                <a:srgbClr val="6D70C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eaLnBrk="1" latinLnBrk="0" hangingPunct="1">
              <a:lnSpc>
                <a:spcPts val="2800"/>
              </a:lnSpc>
            </a:pP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sz="20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（四）绘本阅读在科学教育活动中的应用</a:t>
            </a:r>
            <a:endParaRPr sz="2000" b="1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eaLnBrk="1" latinLnBrk="0" hangingPunct="1">
              <a:lnSpc>
                <a:spcPts val="2800"/>
              </a:lnSpc>
            </a:pP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eaLnBrk="1" latinLnBrk="0" hangingPunct="1">
              <a:lnSpc>
                <a:spcPts val="2800"/>
              </a:lnSpc>
            </a:pP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1．不说教，创新学习过程</a:t>
            </a:r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eaLnBrk="1" latinLnBrk="0" hangingPunct="1">
              <a:lnSpc>
                <a:spcPts val="2800"/>
              </a:lnSpc>
            </a:pP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借助科学主题类绘本，挖掘绘本中的科学元素，引导幼儿对科学概念、科学现象产生直观、感性的认识，有利于培养幼儿对科学学习的亲近情感和态度，掌握科学学习的方法和策略，丰富幼儿的科学经验。</a:t>
            </a:r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eaLnBrk="1" latinLnBrk="0" hangingPunct="1">
              <a:lnSpc>
                <a:spcPts val="2800"/>
              </a:lnSpc>
            </a:pP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2．活动多元，有趣互动</a:t>
            </a:r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eaLnBrk="1" latinLnBrk="0" hangingPunct="1">
              <a:lnSpc>
                <a:spcPts val="2800"/>
              </a:lnSpc>
            </a:pP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绘本阅读教学实践中，教师可以在阅读过程中加入适宜的视频，引发幼儿的活动兴趣。</a:t>
            </a:r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b="4014"/>
          <a:stretch>
            <a:fillRect/>
          </a:stretch>
        </p:blipFill>
        <p:spPr>
          <a:xfrm>
            <a:off x="7698105" y="2416810"/>
            <a:ext cx="3471545" cy="3481070"/>
          </a:xfrm>
          <a:prstGeom prst="rect">
            <a:avLst/>
          </a:prstGeom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2"/>
          <p:cNvSpPr txBox="1"/>
          <p:nvPr/>
        </p:nvSpPr>
        <p:spPr>
          <a:xfrm>
            <a:off x="992187" y="655063"/>
            <a:ext cx="6858000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charset="-122"/>
                <a:ea typeface="思源黑体 CN Bold" panose="020B0800000000000000" charset="-122"/>
              </a:defRPr>
            </a:lvl1pPr>
          </a:lstStyle>
          <a:p>
            <a:pPr algn="l"/>
            <a:r>
              <a:rPr lang="zh-CN" altLang="en-US" sz="26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第一节 幼儿园绘本阅读活动</a:t>
            </a:r>
            <a:endParaRPr lang="zh-CN" altLang="en-US" sz="2600" b="1" dirty="0">
              <a:solidFill>
                <a:schemeClr val="tx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24535" y="1569720"/>
            <a:ext cx="6701790" cy="432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66700" algn="l"/>
              </a:tabLst>
            </a:pPr>
            <a:r>
              <a:rPr lang="zh-CN" altLang="en-US" sz="2200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一、绘本阅读在领域教育活动中的应用</a:t>
            </a:r>
            <a:endParaRPr lang="zh-CN" altLang="en-US" sz="2200" kern="100" dirty="0">
              <a:solidFill>
                <a:srgbClr val="6D70C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eaLnBrk="1" latinLnBrk="0" hangingPunct="1">
              <a:lnSpc>
                <a:spcPts val="2800"/>
              </a:lnSpc>
            </a:pP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sz="20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（五）绘本阅读在艺术教育活动中的应用</a:t>
            </a: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eaLnBrk="1" latinLnBrk="0" hangingPunct="1">
              <a:lnSpc>
                <a:spcPts val="2800"/>
              </a:lnSpc>
            </a:pP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eaLnBrk="1" latinLnBrk="0" hangingPunct="1">
              <a:lnSpc>
                <a:spcPts val="2800"/>
              </a:lnSpc>
            </a:pP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20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1．情境体验，感受美</a:t>
            </a:r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eaLnBrk="1" latinLnBrk="0" hangingPunct="1">
              <a:lnSpc>
                <a:spcPts val="2800"/>
              </a:lnSpc>
            </a:pP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（1）绘本阅读和美术教育的交融</a:t>
            </a:r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eaLnBrk="1" latinLnBrk="0" hangingPunct="1">
              <a:lnSpc>
                <a:spcPts val="2800"/>
              </a:lnSpc>
            </a:pP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教师可以带领幼儿对绘本图画的色彩、线条、艺术形象进行观察、欣赏、讨论和模仿绘制，在绘本阅读中获得审美感知和审美体验；鼓励幼儿拿起画笔， 以他们的视角，通过创编、改编的创作方式，再现绘本故事中典型的艺术形象； 结合班级的环创主题，把幼儿创编、改编的美术作品展示出来，对幼儿进行艺术熏陶。</a:t>
            </a:r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0470" y="1704975"/>
            <a:ext cx="3677285" cy="499491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2"/>
          <p:cNvSpPr txBox="1"/>
          <p:nvPr/>
        </p:nvSpPr>
        <p:spPr>
          <a:xfrm>
            <a:off x="992187" y="655063"/>
            <a:ext cx="6858000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charset="-122"/>
                <a:ea typeface="思源黑体 CN Bold" panose="020B0800000000000000" charset="-122"/>
              </a:defRPr>
            </a:lvl1pPr>
          </a:lstStyle>
          <a:p>
            <a:pPr algn="l"/>
            <a:r>
              <a:rPr lang="zh-CN" altLang="en-US" sz="26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第一节 幼儿园绘本阅读活动</a:t>
            </a:r>
            <a:endParaRPr lang="zh-CN" altLang="en-US" sz="2600" b="1" dirty="0">
              <a:solidFill>
                <a:schemeClr val="tx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24535" y="1569720"/>
            <a:ext cx="6509385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66700" algn="l"/>
              </a:tabLst>
            </a:pPr>
            <a:r>
              <a:rPr lang="zh-CN" altLang="en-US" sz="2200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一、绘本阅读在领域教育活动中的应用</a:t>
            </a:r>
            <a:endParaRPr lang="zh-CN" altLang="en-US" sz="2200" kern="100" dirty="0">
              <a:solidFill>
                <a:srgbClr val="6D70C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eaLnBrk="1" latinLnBrk="0" hangingPunct="1">
              <a:lnSpc>
                <a:spcPts val="2800"/>
              </a:lnSpc>
            </a:pP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sz="20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（五）绘本阅读在艺术教育活动中的应用</a:t>
            </a: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eaLnBrk="1" latinLnBrk="0" hangingPunct="1">
              <a:lnSpc>
                <a:spcPts val="2800"/>
              </a:lnSpc>
            </a:pP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eaLnBrk="1" latinLnBrk="0" hangingPunct="1">
              <a:lnSpc>
                <a:spcPts val="2800"/>
              </a:lnSpc>
            </a:pP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20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1．情境体验，感受美</a:t>
            </a:r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eaLnBrk="1" latinLnBrk="0" hangingPunct="1">
              <a:lnSpc>
                <a:spcPts val="2800"/>
              </a:lnSpc>
            </a:pP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（2）绘本阅读和音乐教育的交融</a:t>
            </a:r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eaLnBrk="1" latinLnBrk="0" hangingPunct="1">
              <a:lnSpc>
                <a:spcPts val="2800"/>
              </a:lnSpc>
            </a:pP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绘本阅读教学过程中，根据故事情节的发展，教师可以把音乐的情感与绘本的情感有机融合，播放与绘本内容匹配、情感体验一致的背景音乐，引导幼儿多感官感受绘本的美，感悟绘本的内涵，触动心灵的共鸣，产生无限的遐思。</a:t>
            </a:r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7925" y="2105025"/>
            <a:ext cx="3718560" cy="3434080"/>
          </a:xfrm>
          <a:prstGeom prst="rect">
            <a:avLst/>
          </a:prstGeom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2"/>
          <p:cNvSpPr txBox="1"/>
          <p:nvPr/>
        </p:nvSpPr>
        <p:spPr>
          <a:xfrm>
            <a:off x="992187" y="655063"/>
            <a:ext cx="6858000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charset="-122"/>
                <a:ea typeface="思源黑体 CN Bold" panose="020B0800000000000000" charset="-122"/>
              </a:defRPr>
            </a:lvl1pPr>
          </a:lstStyle>
          <a:p>
            <a:pPr algn="l"/>
            <a:r>
              <a:rPr lang="zh-CN" altLang="en-US" sz="26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第一节 幼儿园绘本阅读活动</a:t>
            </a:r>
            <a:endParaRPr lang="zh-CN" altLang="en-US" sz="2600" b="1" dirty="0">
              <a:solidFill>
                <a:schemeClr val="tx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24535" y="1569720"/>
            <a:ext cx="6012815" cy="28917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66700" algn="l"/>
              </a:tabLst>
            </a:pPr>
            <a:r>
              <a:rPr lang="zh-CN" altLang="en-US" sz="2200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一、绘本阅读在领域教育活动中的应用</a:t>
            </a:r>
            <a:endParaRPr lang="zh-CN" altLang="en-US" sz="2200" kern="100" dirty="0">
              <a:solidFill>
                <a:srgbClr val="6D70C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eaLnBrk="1" latinLnBrk="0" hangingPunct="1">
              <a:lnSpc>
                <a:spcPts val="2800"/>
              </a:lnSpc>
            </a:pP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sz="20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（五）绘本阅读在艺术教育活动中的应用</a:t>
            </a: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eaLnBrk="1" latinLnBrk="0" hangingPunct="1">
              <a:lnSpc>
                <a:spcPts val="2800"/>
              </a:lnSpc>
            </a:pP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eaLnBrk="1" latinLnBrk="0" hangingPunct="1">
              <a:lnSpc>
                <a:spcPts val="2800"/>
              </a:lnSpc>
            </a:pP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20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2．戏剧表演，表现美</a:t>
            </a:r>
            <a:endParaRPr lang="en-US" altLang="zh-CN" sz="2000" b="1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eaLnBrk="1" latinLnBrk="0" hangingPunct="1">
              <a:lnSpc>
                <a:spcPts val="2800"/>
              </a:lnSpc>
            </a:pP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教师可以引导幼儿充分自由地发挥想象力和创造力，鼓励幼儿将脑海中的想象大胆地表述出来，将绘本故事创编为绘本剧。</a:t>
            </a:r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26300" y="156210"/>
            <a:ext cx="4507865" cy="6546850"/>
          </a:xfrm>
          <a:prstGeom prst="rect">
            <a:avLst/>
          </a:prstGeom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2"/>
          <p:cNvSpPr txBox="1"/>
          <p:nvPr/>
        </p:nvSpPr>
        <p:spPr>
          <a:xfrm>
            <a:off x="992187" y="655063"/>
            <a:ext cx="6858000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charset="-122"/>
                <a:ea typeface="思源黑体 CN Bold" panose="020B0800000000000000" charset="-122"/>
              </a:defRPr>
            </a:lvl1pPr>
          </a:lstStyle>
          <a:p>
            <a:pPr algn="l"/>
            <a:r>
              <a:rPr lang="zh-CN" altLang="en-US" sz="26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第一节 幼儿园绘本阅读活动</a:t>
            </a:r>
            <a:endParaRPr lang="zh-CN" altLang="en-US" sz="2600" b="1" dirty="0">
              <a:solidFill>
                <a:schemeClr val="tx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24535" y="1569720"/>
            <a:ext cx="5195570" cy="39179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66700" algn="l"/>
              </a:tabLst>
            </a:pPr>
            <a:r>
              <a:rPr lang="zh-CN" altLang="en-US" sz="2200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一、绘本阅读在领域教育活动中的应用</a:t>
            </a:r>
            <a:endParaRPr lang="zh-CN" altLang="en-US" sz="2200" kern="100" dirty="0">
              <a:solidFill>
                <a:srgbClr val="6D70C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eaLnBrk="1" latinLnBrk="0" hangingPunct="1">
              <a:lnSpc>
                <a:spcPts val="2800"/>
              </a:lnSpc>
            </a:pP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sz="20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（五）绘本阅读在艺术教育活动中的应用</a:t>
            </a: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eaLnBrk="1" latinLnBrk="0" hangingPunct="1">
              <a:lnSpc>
                <a:spcPts val="2800"/>
              </a:lnSpc>
            </a:pP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20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3．自制绘本，创造美</a:t>
            </a:r>
            <a:endParaRPr lang="en-US" altLang="zh-CN" sz="2000" b="1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eaLnBrk="1" latinLnBrk="0" hangingPunct="1">
              <a:lnSpc>
                <a:spcPts val="2800"/>
              </a:lnSpc>
            </a:pP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教师应引导幼儿仔细观察图画，感知绘本的整体意境，鼓励幼儿结合自己的生活经验和社会经验，选择感兴趣的话题进行创作构思，并采用集体创作、亲子合作、独立创作等多种形式自制绘本，从而使幼儿勇于探索、大胆创造、乐于表达。</a:t>
            </a:r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image169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8380" y="2301240"/>
            <a:ext cx="5672455" cy="341884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2"/>
          <p:cNvSpPr txBox="1"/>
          <p:nvPr/>
        </p:nvSpPr>
        <p:spPr>
          <a:xfrm>
            <a:off x="992187" y="655063"/>
            <a:ext cx="6858000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charset="-122"/>
                <a:ea typeface="思源黑体 CN Bold" panose="020B0800000000000000" charset="-122"/>
              </a:defRPr>
            </a:lvl1pPr>
          </a:lstStyle>
          <a:p>
            <a:pPr algn="l"/>
            <a:r>
              <a:rPr lang="zh-CN" altLang="en-US" sz="26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第一节 幼儿园绘本阅读活动</a:t>
            </a:r>
            <a:endParaRPr lang="zh-CN" altLang="en-US" sz="2600" b="1" dirty="0">
              <a:solidFill>
                <a:schemeClr val="tx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86105" y="1683385"/>
            <a:ext cx="5036820" cy="432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66700" algn="l"/>
              </a:tabLst>
            </a:pPr>
            <a:r>
              <a:rPr lang="zh-CN" altLang="en-US" sz="2200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二、绘本阅读在主题教育活动中的应用</a:t>
            </a: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eaLnBrk="1" latinLnBrk="0" hangingPunct="1">
              <a:lnSpc>
                <a:spcPts val="2800"/>
              </a:lnSpc>
            </a:pPr>
            <a:r>
              <a:rPr sz="20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（五）绘本阅读在艺术教育活动中的应用</a:t>
            </a: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eaLnBrk="1" latinLnBrk="0" hangingPunct="1">
              <a:lnSpc>
                <a:spcPts val="2800"/>
              </a:lnSpc>
            </a:pP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eaLnBrk="1" latinLnBrk="0" hangingPunct="1">
              <a:lnSpc>
                <a:spcPts val="2800"/>
              </a:lnSpc>
            </a:pP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主题教育活动能够充分调动幼儿的多种感官，形成多种体验形式，充分展示幼儿的智慧和个性，启动幼儿积极主动的探索欲望，激发幼儿各方面的潜能。</a:t>
            </a:r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eaLnBrk="1" latinLnBrk="0" hangingPunct="1">
              <a:lnSpc>
                <a:spcPts val="2800"/>
              </a:lnSpc>
            </a:pP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构建合理的主题教育活动网络，是指教师引导幼儿在一定时间内围绕一个“中心话题”开展的系列教育活动的总和，其在内容上具备整合性的特征。</a:t>
            </a:r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3895" y="2223135"/>
            <a:ext cx="3134995" cy="373761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4455" y="2223135"/>
            <a:ext cx="2984500" cy="37369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2"/>
          <p:cNvSpPr txBox="1"/>
          <p:nvPr/>
        </p:nvSpPr>
        <p:spPr>
          <a:xfrm>
            <a:off x="992187" y="655063"/>
            <a:ext cx="6858000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charset="-122"/>
                <a:ea typeface="思源黑体 CN Bold" panose="020B0800000000000000" charset="-122"/>
              </a:defRPr>
            </a:lvl1pPr>
          </a:lstStyle>
          <a:p>
            <a:pPr algn="l"/>
            <a:r>
              <a:rPr lang="zh-CN" altLang="en-US" sz="26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第一节 幼儿园绘本阅读活动</a:t>
            </a:r>
            <a:endParaRPr lang="zh-CN" altLang="en-US" sz="2600" b="1" dirty="0">
              <a:solidFill>
                <a:schemeClr val="tx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86105" y="1683385"/>
            <a:ext cx="9829165" cy="14554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66700" algn="l"/>
              </a:tabLst>
            </a:pPr>
            <a:r>
              <a:rPr lang="zh-CN" altLang="en-US" sz="2200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二、绘本阅读在主题教育活动中的应用</a:t>
            </a: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eaLnBrk="1" latinLnBrk="0" hangingPunct="1">
              <a:lnSpc>
                <a:spcPts val="2800"/>
              </a:lnSpc>
            </a:pPr>
            <a:r>
              <a:rPr sz="20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（五）绘本阅读在艺术教育活动中的应用</a:t>
            </a: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eaLnBrk="1" latinLnBrk="0" hangingPunct="1">
              <a:lnSpc>
                <a:spcPts val="2800"/>
              </a:lnSpc>
            </a:pP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以自制绘本《我爷爷》为例介绍各领域的主题教育活动。</a:t>
            </a:r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3015" y="3138805"/>
            <a:ext cx="9669145" cy="3400425"/>
          </a:xfrm>
          <a:prstGeom prst="rect">
            <a:avLst/>
          </a:prstGeom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2"/>
          <p:cNvSpPr txBox="1"/>
          <p:nvPr/>
        </p:nvSpPr>
        <p:spPr>
          <a:xfrm>
            <a:off x="992187" y="655063"/>
            <a:ext cx="6858000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charset="-122"/>
                <a:ea typeface="思源黑体 CN Bold" panose="020B0800000000000000" charset="-122"/>
              </a:defRPr>
            </a:lvl1pPr>
          </a:lstStyle>
          <a:p>
            <a:pPr algn="l"/>
            <a:r>
              <a:rPr lang="zh-CN" altLang="en-US" sz="26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第一节 幼儿园绘本阅读活动</a:t>
            </a:r>
            <a:endParaRPr lang="zh-CN" altLang="en-US" sz="2600" b="1" dirty="0">
              <a:solidFill>
                <a:schemeClr val="tx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69950" y="1683385"/>
            <a:ext cx="5229860" cy="3609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66700" algn="l"/>
              </a:tabLst>
            </a:pPr>
            <a:r>
              <a:rPr lang="zh-CN" altLang="en-US" sz="2200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三、绘本阅读在其他活动中的应用</a:t>
            </a: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eaLnBrk="1" latinLnBrk="0" hangingPunct="1">
              <a:lnSpc>
                <a:spcPts val="2800"/>
              </a:lnSpc>
            </a:pPr>
            <a:r>
              <a:rPr sz="20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（一）绘本阅读与幼儿一日生活活动</a:t>
            </a:r>
            <a:endParaRPr sz="2000" b="1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eaLnBrk="1" latinLnBrk="0" hangingPunct="1">
              <a:lnSpc>
                <a:spcPts val="2800"/>
              </a:lnSpc>
            </a:pPr>
            <a:r>
              <a:rPr lang="en-US" altLang="zh-CN" sz="20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（二）绘本阅读与幼儿园区域活动  </a:t>
            </a:r>
            <a:endParaRPr lang="en-US" altLang="zh-CN" sz="2000" b="1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eaLnBrk="1" latinLnBrk="0" hangingPunct="1">
              <a:lnSpc>
                <a:spcPts val="2800"/>
              </a:lnSpc>
            </a:pPr>
            <a:r>
              <a:rPr lang="en-US" altLang="zh-CN" sz="20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1．表演区的区域活动  </a:t>
            </a:r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eaLnBrk="1" latinLnBrk="0" hangingPunct="1">
              <a:lnSpc>
                <a:spcPts val="2800"/>
              </a:lnSpc>
            </a:pP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2．阅读区的区域活动</a:t>
            </a:r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eaLnBrk="1" latinLnBrk="0" hangingPunct="1">
              <a:lnSpc>
                <a:spcPts val="2800"/>
              </a:lnSpc>
            </a:pP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3．科学区的区域活动</a:t>
            </a:r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eaLnBrk="1" latinLnBrk="0" hangingPunct="1">
              <a:lnSpc>
                <a:spcPts val="2800"/>
              </a:lnSpc>
            </a:pP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4．美工区的区域活动</a:t>
            </a:r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eaLnBrk="1" latinLnBrk="0" hangingPunct="1">
              <a:lnSpc>
                <a:spcPts val="2800"/>
              </a:lnSpc>
            </a:pPr>
            <a:r>
              <a:rPr lang="en-US" altLang="zh-CN" sz="20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（三）绘本阅读与亲子活动</a:t>
            </a:r>
            <a:endParaRPr lang="en-US" altLang="zh-CN" sz="2000" b="1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eaLnBrk="1" latinLnBrk="0" hangingPunct="1">
              <a:lnSpc>
                <a:spcPts val="2800"/>
              </a:lnSpc>
            </a:pP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7150" y="1797050"/>
            <a:ext cx="4780915" cy="3767455"/>
          </a:xfrm>
          <a:prstGeom prst="rect">
            <a:avLst/>
          </a:prstGeom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8653742" y="6249194"/>
            <a:ext cx="2133600" cy="30670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本节设计制作</a:t>
            </a:r>
            <a:r>
              <a:rPr lang="zh-CN" alt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：孙志文</a:t>
            </a:r>
            <a:endParaRPr lang="zh-CN" altLang="en-US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192587" y="3554088"/>
            <a:ext cx="36229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谢 谢 观 看</a:t>
            </a:r>
            <a:endParaRPr lang="zh-CN" altLang="en-US" sz="4000" b="1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3587" y="2444520"/>
            <a:ext cx="11016427" cy="110956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97128" y="1283057"/>
            <a:ext cx="10461352" cy="4335474"/>
            <a:chOff x="1296651" y="1282759"/>
            <a:chExt cx="10458931" cy="4334471"/>
          </a:xfrm>
        </p:grpSpPr>
        <p:grpSp>
          <p:nvGrpSpPr>
            <p:cNvPr id="3" name="组合 2"/>
            <p:cNvGrpSpPr/>
            <p:nvPr/>
          </p:nvGrpSpPr>
          <p:grpSpPr>
            <a:xfrm>
              <a:off x="1296651" y="1282759"/>
              <a:ext cx="10458931" cy="4334471"/>
              <a:chOff x="578870" y="1338194"/>
              <a:chExt cx="10461654" cy="4335600"/>
            </a:xfrm>
          </p:grpSpPr>
          <p:sp>
            <p:nvSpPr>
              <p:cNvPr id="44" name="矩形 43"/>
              <p:cNvSpPr>
                <a:spLocks noChangeAspect="1"/>
              </p:cNvSpPr>
              <p:nvPr/>
            </p:nvSpPr>
            <p:spPr>
              <a:xfrm>
                <a:off x="1114670" y="2436671"/>
                <a:ext cx="3960000" cy="2572323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1800">
                  <a:solidFill>
                    <a:prstClr val="black">
                      <a:lumMod val="50000"/>
                      <a:lumOff val="50000"/>
                    </a:prstClr>
                  </a:solidFill>
                  <a:latin typeface="字魂59号-创粗黑" panose="00000500000000000000"/>
                  <a:ea typeface="字魂59号-创粗黑" panose="00000500000000000000"/>
                </a:endParaRPr>
              </a:p>
            </p:txBody>
          </p:sp>
          <p:grpSp>
            <p:nvGrpSpPr>
              <p:cNvPr id="2" name="组合 1"/>
              <p:cNvGrpSpPr/>
              <p:nvPr/>
            </p:nvGrpSpPr>
            <p:grpSpPr>
              <a:xfrm flipH="1">
                <a:off x="578870" y="1338194"/>
                <a:ext cx="10461654" cy="4335600"/>
                <a:chOff x="1649630" y="1338194"/>
                <a:chExt cx="10461654" cy="4335600"/>
              </a:xfrm>
            </p:grpSpPr>
            <p:sp>
              <p:nvSpPr>
                <p:cNvPr id="16" name="1"/>
                <p:cNvSpPr>
                  <a:spLocks noChangeArrowheads="1"/>
                </p:cNvSpPr>
                <p:nvPr>
                  <p:custDataLst>
                    <p:tags r:id="rId1"/>
                  </p:custDataLst>
                </p:nvPr>
              </p:nvSpPr>
              <p:spPr bwMode="auto">
                <a:xfrm>
                  <a:off x="2710141" y="1408359"/>
                  <a:ext cx="2472192" cy="7677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36006" tIns="0" rIns="0" bIns="0" anchor="ctr" anchorCtr="0">
                  <a:normAutofit/>
                </a:bodyPr>
                <a:lstStyle>
                  <a:lvl1pPr>
                    <a:lnSpc>
                      <a:spcPct val="90000"/>
                    </a:lnSpc>
                    <a:spcBef>
                      <a:spcPts val="750"/>
                    </a:spcBef>
                    <a:buFont typeface="Arial" panose="020B0604020202020204" pitchFamily="34" charset="0"/>
                    <a:buChar char="•"/>
                    <a:defRPr sz="21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5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defTabSz="914400">
                    <a:lnSpc>
                      <a:spcPct val="120000"/>
                    </a:lnSpc>
                    <a:spcBef>
                      <a:spcPct val="0"/>
                    </a:spcBef>
                    <a:buNone/>
                  </a:pPr>
                  <a:r>
                    <a:rPr lang="zh-CN" altLang="en-US" sz="2400" b="1" dirty="0">
                      <a:solidFill>
                        <a:schemeClr val="accent6">
                          <a:lumMod val="50000"/>
                        </a:schemeClr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幼儿绘本概述</a:t>
                  </a:r>
                  <a:endParaRPr lang="zh-CN" altLang="en-US" sz="2400" b="1" dirty="0">
                    <a:solidFill>
                      <a:schemeClr val="accent6">
                        <a:lumMod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7" name="2"/>
                <p:cNvSpPr>
                  <a:spLocks noChangeArrowheads="1"/>
                </p:cNvSpPr>
                <p:nvPr>
                  <p:custDataLst>
                    <p:tags r:id="rId2"/>
                  </p:custDataLst>
                </p:nvPr>
              </p:nvSpPr>
              <p:spPr bwMode="auto">
                <a:xfrm>
                  <a:off x="1829786" y="2278082"/>
                  <a:ext cx="3700109" cy="7677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36006" tIns="0" rIns="0" bIns="0" anchor="ctr" anchorCtr="0">
                  <a:normAutofit/>
                </a:bodyPr>
                <a:lstStyle>
                  <a:lvl1pPr>
                    <a:lnSpc>
                      <a:spcPct val="90000"/>
                    </a:lnSpc>
                    <a:spcBef>
                      <a:spcPts val="750"/>
                    </a:spcBef>
                    <a:buFont typeface="Arial" panose="020B0604020202020204" pitchFamily="34" charset="0"/>
                    <a:buChar char="•"/>
                    <a:defRPr sz="21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5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l" defTabSz="914400">
                    <a:lnSpc>
                      <a:spcPct val="120000"/>
                    </a:lnSpc>
                    <a:buClrTx/>
                    <a:buSzTx/>
                    <a:buNone/>
                  </a:pPr>
                  <a:r>
                    <a:rPr lang="zh-CN" altLang="en-US" sz="2400" b="1" dirty="0">
                      <a:solidFill>
                        <a:schemeClr val="accent6">
                          <a:lumMod val="50000"/>
                        </a:schemeClr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绘本阅读与幼儿多元发展</a:t>
                  </a:r>
                  <a:endParaRPr lang="zh-CN" altLang="en-US" sz="2400" b="1" dirty="0">
                    <a:solidFill>
                      <a:schemeClr val="accent6">
                        <a:lumMod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8" name="3"/>
                <p:cNvSpPr>
                  <a:spLocks noChangeArrowheads="1"/>
                </p:cNvSpPr>
                <p:nvPr>
                  <p:custDataLst>
                    <p:tags r:id="rId3"/>
                  </p:custDataLst>
                </p:nvPr>
              </p:nvSpPr>
              <p:spPr bwMode="auto">
                <a:xfrm>
                  <a:off x="1649630" y="3166609"/>
                  <a:ext cx="4333336" cy="7677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36006" tIns="0" rIns="0" bIns="0" anchor="ctr" anchorCtr="0">
                  <a:normAutofit/>
                </a:bodyPr>
                <a:lstStyle>
                  <a:lvl1pPr>
                    <a:lnSpc>
                      <a:spcPct val="90000"/>
                    </a:lnSpc>
                    <a:spcBef>
                      <a:spcPts val="750"/>
                    </a:spcBef>
                    <a:buFont typeface="Arial" panose="020B0604020202020204" pitchFamily="34" charset="0"/>
                    <a:buChar char="•"/>
                    <a:defRPr sz="21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5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defTabSz="914400">
                    <a:lnSpc>
                      <a:spcPct val="100000"/>
                    </a:lnSpc>
                    <a:spcBef>
                      <a:spcPct val="0"/>
                    </a:spcBef>
                    <a:buNone/>
                  </a:pPr>
                  <a:r>
                    <a:rPr lang="zh-CN" altLang="en-US" sz="2400" b="1" dirty="0">
                      <a:solidFill>
                        <a:schemeClr val="accent6">
                          <a:lumMod val="50000"/>
                        </a:schemeClr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幼儿绘本创意设计与制作</a:t>
                  </a:r>
                  <a:endParaRPr lang="zh-CN" altLang="en-US" sz="2400" b="1" dirty="0">
                    <a:solidFill>
                      <a:schemeClr val="accent6">
                        <a:lumMod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9" name="4"/>
                <p:cNvSpPr>
                  <a:spLocks noChangeArrowheads="1"/>
                </p:cNvSpPr>
                <p:nvPr>
                  <p:custDataLst>
                    <p:tags r:id="rId4"/>
                  </p:custDataLst>
                </p:nvPr>
              </p:nvSpPr>
              <p:spPr bwMode="auto">
                <a:xfrm>
                  <a:off x="2550411" y="4015370"/>
                  <a:ext cx="3856243" cy="7677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36006" tIns="0" rIns="0" bIns="0" anchor="ctr" anchorCtr="0">
                  <a:normAutofit/>
                </a:bodyPr>
                <a:lstStyle>
                  <a:lvl1pPr>
                    <a:lnSpc>
                      <a:spcPct val="90000"/>
                    </a:lnSpc>
                    <a:spcBef>
                      <a:spcPts val="750"/>
                    </a:spcBef>
                    <a:buFont typeface="Arial" panose="020B0604020202020204" pitchFamily="34" charset="0"/>
                    <a:buChar char="•"/>
                    <a:defRPr sz="21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5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defTabSz="914400">
                    <a:lnSpc>
                      <a:spcPct val="100000"/>
                    </a:lnSpc>
                    <a:spcBef>
                      <a:spcPct val="0"/>
                    </a:spcBef>
                    <a:buNone/>
                  </a:pPr>
                  <a:r>
                    <a:rPr lang="zh-CN" altLang="en-US" sz="2400" b="1" dirty="0">
                      <a:solidFill>
                        <a:schemeClr val="accent6">
                          <a:lumMod val="50000"/>
                        </a:schemeClr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幼儿绘本开发与实例</a:t>
                  </a:r>
                  <a:endParaRPr lang="zh-CN" altLang="en-US" sz="2400" b="1" dirty="0">
                    <a:solidFill>
                      <a:schemeClr val="accent6">
                        <a:lumMod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20" name="1"/>
                <p:cNvSpPr>
                  <a:spLocks noChangeAspect="1"/>
                </p:cNvSpPr>
                <p:nvPr>
                  <p:custDataLst>
                    <p:tags r:id="rId5"/>
                  </p:custDataLst>
                </p:nvPr>
              </p:nvSpPr>
              <p:spPr>
                <a:xfrm flipH="1">
                  <a:off x="5334947" y="1463788"/>
                  <a:ext cx="648019" cy="648000"/>
                </a:xfrm>
                <a:prstGeom prst="ellipse">
                  <a:avLst/>
                </a:prstGeom>
                <a:solidFill>
                  <a:schemeClr val="accent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55" tIns="45728" rIns="91455" bIns="45728" rtlCol="0" anchor="ctr">
                  <a:noAutofit/>
                </a:bodyPr>
                <a:lstStyle/>
                <a:p>
                  <a:pPr algn="ctr" defTabSz="914400"/>
                  <a:r>
                    <a:rPr lang="en-US" altLang="zh-CN" sz="240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Arial Unicode MS" panose="020B0604020202020204" pitchFamily="34" charset="-122"/>
                    </a:rPr>
                    <a:t>1</a:t>
                  </a:r>
                  <a:endParaRPr lang="zh-CN" altLang="en-US" sz="240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 Unicode MS" panose="020B0604020202020204" pitchFamily="34" charset="-122"/>
                  </a:endParaRPr>
                </a:p>
              </p:txBody>
            </p:sp>
            <p:sp>
              <p:nvSpPr>
                <p:cNvPr id="21" name="2"/>
                <p:cNvSpPr>
                  <a:spLocks noChangeAspect="1"/>
                </p:cNvSpPr>
                <p:nvPr>
                  <p:custDataLst>
                    <p:tags r:id="rId6"/>
                  </p:custDataLst>
                </p:nvPr>
              </p:nvSpPr>
              <p:spPr>
                <a:xfrm flipH="1">
                  <a:off x="5658957" y="2342949"/>
                  <a:ext cx="648019" cy="648000"/>
                </a:xfrm>
                <a:prstGeom prst="ellipse">
                  <a:avLst/>
                </a:prstGeom>
                <a:solidFill>
                  <a:schemeClr val="accent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55" tIns="45728" rIns="91455" bIns="45728" rtlCol="0" anchor="ctr">
                  <a:noAutofit/>
                </a:bodyPr>
                <a:lstStyle/>
                <a:p>
                  <a:pPr algn="ctr" defTabSz="914400"/>
                  <a:r>
                    <a:rPr lang="en-US" altLang="zh-CN" sz="240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Arial Unicode MS" panose="020B0604020202020204" pitchFamily="34" charset="-122"/>
                    </a:rPr>
                    <a:t>2</a:t>
                  </a:r>
                  <a:endParaRPr lang="zh-CN" altLang="en-US" sz="240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 Unicode MS" panose="020B0604020202020204" pitchFamily="34" charset="-122"/>
                  </a:endParaRPr>
                </a:p>
              </p:txBody>
            </p:sp>
            <p:sp>
              <p:nvSpPr>
                <p:cNvPr id="23" name="3"/>
                <p:cNvSpPr>
                  <a:spLocks noChangeAspect="1"/>
                </p:cNvSpPr>
                <p:nvPr>
                  <p:custDataLst>
                    <p:tags r:id="rId7"/>
                  </p:custDataLst>
                </p:nvPr>
              </p:nvSpPr>
              <p:spPr>
                <a:xfrm flipH="1">
                  <a:off x="6112026" y="3226482"/>
                  <a:ext cx="648019" cy="648000"/>
                </a:xfrm>
                <a:prstGeom prst="ellipse">
                  <a:avLst/>
                </a:prstGeom>
                <a:solidFill>
                  <a:schemeClr val="accent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55" tIns="45728" rIns="91455" bIns="45728" rtlCol="0" anchor="ctr">
                  <a:noAutofit/>
                </a:bodyPr>
                <a:lstStyle/>
                <a:p>
                  <a:pPr algn="ctr" defTabSz="914400"/>
                  <a:r>
                    <a:rPr lang="en-US" altLang="zh-CN" sz="240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Arial Unicode MS" panose="020B0604020202020204" pitchFamily="34" charset="-122"/>
                    </a:rPr>
                    <a:t>3</a:t>
                  </a:r>
                  <a:endParaRPr lang="zh-CN" altLang="en-US" sz="240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 Unicode MS" panose="020B0604020202020204" pitchFamily="34" charset="-122"/>
                  </a:endParaRPr>
                </a:p>
              </p:txBody>
            </p:sp>
            <p:sp>
              <p:nvSpPr>
                <p:cNvPr id="33" name="4"/>
                <p:cNvSpPr>
                  <a:spLocks noChangeAspect="1"/>
                </p:cNvSpPr>
                <p:nvPr>
                  <p:custDataLst>
                    <p:tags r:id="rId8"/>
                  </p:custDataLst>
                </p:nvPr>
              </p:nvSpPr>
              <p:spPr>
                <a:xfrm flipH="1">
                  <a:off x="6518650" y="4083280"/>
                  <a:ext cx="648019" cy="648000"/>
                </a:xfrm>
                <a:prstGeom prst="ellipse">
                  <a:avLst/>
                </a:prstGeom>
                <a:solidFill>
                  <a:schemeClr val="accent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55" tIns="45728" rIns="91455" bIns="45728" rtlCol="0" anchor="ctr">
                  <a:noAutofit/>
                </a:bodyPr>
                <a:lstStyle/>
                <a:p>
                  <a:pPr algn="ctr" defTabSz="914400"/>
                  <a:r>
                    <a:rPr lang="en-US" altLang="zh-CN" sz="240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Arial Unicode MS" panose="020B0604020202020204" pitchFamily="34" charset="-122"/>
                    </a:rPr>
                    <a:t>4</a:t>
                  </a:r>
                  <a:endParaRPr lang="zh-CN" altLang="en-US" sz="240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 Unicode MS" panose="020B0604020202020204" pitchFamily="34" charset="-122"/>
                  </a:endParaRPr>
                </a:p>
              </p:txBody>
            </p:sp>
            <p:grpSp>
              <p:nvGrpSpPr>
                <p:cNvPr id="39" name="组合 38"/>
                <p:cNvGrpSpPr/>
                <p:nvPr/>
              </p:nvGrpSpPr>
              <p:grpSpPr>
                <a:xfrm>
                  <a:off x="7849472" y="1338194"/>
                  <a:ext cx="4261812" cy="4335600"/>
                  <a:chOff x="7849472" y="1338194"/>
                  <a:chExt cx="4261812" cy="4335600"/>
                </a:xfrm>
              </p:grpSpPr>
              <p:grpSp>
                <p:nvGrpSpPr>
                  <p:cNvPr id="40" name="组合 39"/>
                  <p:cNvGrpSpPr/>
                  <p:nvPr/>
                </p:nvGrpSpPr>
                <p:grpSpPr>
                  <a:xfrm>
                    <a:off x="7849472" y="1338194"/>
                    <a:ext cx="4261812" cy="3496391"/>
                    <a:chOff x="7849472" y="1338194"/>
                    <a:chExt cx="4261812" cy="3496391"/>
                  </a:xfrm>
                </p:grpSpPr>
                <p:pic>
                  <p:nvPicPr>
                    <p:cNvPr id="42" name="图片 41"/>
                    <p:cNvPicPr>
                      <a:picLocks noChangeAspect="1"/>
                    </p:cNvPicPr>
                    <p:nvPr/>
                  </p:nvPicPr>
                  <p:blipFill>
                    <a:blip r:embed="rId9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>
                    <a:xfrm flipH="1">
                      <a:off x="7849472" y="2113394"/>
                      <a:ext cx="4078823" cy="2721191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</p:pic>
                <p:sp>
                  <p:nvSpPr>
                    <p:cNvPr id="43" name="文本框 13"/>
                    <p:cNvSpPr txBox="1"/>
                    <p:nvPr/>
                  </p:nvSpPr>
                  <p:spPr>
                    <a:xfrm>
                      <a:off x="9231284" y="1338194"/>
                      <a:ext cx="2880000" cy="720000"/>
                    </a:xfrm>
                    <a:prstGeom prst="rect">
                      <a:avLst/>
                    </a:prstGeom>
                    <a:noFill/>
                  </p:spPr>
                  <p:txBody>
                    <a:bodyPr wrap="square" lIns="91447" tIns="45724" rIns="91447" bIns="45724" rtlCol="0" anchor="t" anchorCtr="0">
                      <a:noAutofit/>
                    </a:bodyPr>
                    <a:lstStyle/>
                    <a:p>
                      <a:pPr defTabSz="914400"/>
                      <a:r>
                        <a:rPr lang="zh-CN" altLang="en-US" sz="3600" b="1" spc="600" dirty="0">
                          <a:solidFill>
                            <a:prstClr val="black">
                              <a:lumMod val="50000"/>
                              <a:lumOff val="50000"/>
                            </a:prst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目录</a:t>
                      </a:r>
                      <a:endParaRPr lang="zh-CN" altLang="en-US" sz="3600" b="1" spc="600" dirty="0">
                        <a:solidFill>
                          <a:prstClr val="black">
                            <a:lumMod val="50000"/>
                            <a:lumOff val="50000"/>
                          </a:prst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</p:grpSp>
              <p:sp>
                <p:nvSpPr>
                  <p:cNvPr id="41" name="文本框 13"/>
                  <p:cNvSpPr txBox="1"/>
                  <p:nvPr/>
                </p:nvSpPr>
                <p:spPr>
                  <a:xfrm>
                    <a:off x="9019237" y="4953794"/>
                    <a:ext cx="3092047" cy="720000"/>
                  </a:xfrm>
                  <a:prstGeom prst="rect">
                    <a:avLst/>
                  </a:prstGeom>
                  <a:noFill/>
                </p:spPr>
                <p:txBody>
                  <a:bodyPr wrap="square" lIns="91447" tIns="45724" rIns="91447" bIns="45724" rtlCol="0" anchor="t" anchorCtr="0">
                    <a:noAutofit/>
                  </a:bodyPr>
                  <a:lstStyle/>
                  <a:p>
                    <a:pPr defTabSz="914400"/>
                    <a:r>
                      <a:rPr lang="en-US" altLang="zh-CN" sz="3600" b="1" spc="300" dirty="0">
                        <a:solidFill>
                          <a:prstClr val="black">
                            <a:lumMod val="50000"/>
                            <a:lumOff val="50000"/>
                          </a:prst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CONTENTS</a:t>
                    </a:r>
                    <a:endParaRPr lang="zh-CN" altLang="en-US" sz="3600" b="1" spc="300" dirty="0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</p:grpSp>
        </p:grpSp>
        <p:sp>
          <p:nvSpPr>
            <p:cNvPr id="22" name="4"/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 flipH="1">
              <a:off x="6580108" y="4840963"/>
              <a:ext cx="2448002" cy="767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36006" tIns="0" rIns="0" bIns="0" anchor="ctr" anchorCtr="0">
              <a:normAutofit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2400" b="1" dirty="0">
                  <a:solidFill>
                    <a:srgbClr val="F4B300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幼儿绘本应用</a:t>
              </a:r>
              <a:endParaRPr lang="zh-CN" altLang="en-US" sz="2400" b="1" dirty="0">
                <a:solidFill>
                  <a:srgbClr val="F4B3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" name="4"/>
            <p:cNvSpPr>
              <a:spLocks noChangeAspect="1"/>
            </p:cNvSpPr>
            <p:nvPr>
              <p:custDataLst>
                <p:tags r:id="rId11"/>
              </p:custDataLst>
            </p:nvPr>
          </p:nvSpPr>
          <p:spPr>
            <a:xfrm>
              <a:off x="5832065" y="4896876"/>
              <a:ext cx="647850" cy="647831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55" tIns="45728" rIns="91455" bIns="45728" rtlCol="0" anchor="ctr">
              <a:noAutofit/>
            </a:bodyPr>
            <a:lstStyle/>
            <a:p>
              <a:pPr algn="ctr" defTabSz="914400"/>
              <a:r>
                <a:rPr lang="en-US" altLang="zh-CN" sz="24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</a:rPr>
                <a:t>5</a:t>
              </a:r>
              <a:endPara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>
            <a:grpSpLocks noChangeAspect="1"/>
          </p:cNvGrpSpPr>
          <p:nvPr/>
        </p:nvGrpSpPr>
        <p:grpSpPr>
          <a:xfrm flipH="1">
            <a:off x="370205" y="1908175"/>
            <a:ext cx="4027805" cy="4243070"/>
            <a:chOff x="370205" y="1908175"/>
            <a:chExt cx="4027805" cy="4243070"/>
          </a:xfrm>
        </p:grpSpPr>
        <p:grpSp>
          <p:nvGrpSpPr>
            <p:cNvPr id="16" name="组合 15"/>
            <p:cNvGrpSpPr/>
            <p:nvPr/>
          </p:nvGrpSpPr>
          <p:grpSpPr>
            <a:xfrm>
              <a:off x="1892935" y="1908175"/>
              <a:ext cx="2504440" cy="4243070"/>
              <a:chOff x="1892935" y="1908175"/>
              <a:chExt cx="2504440" cy="4243070"/>
            </a:xfrm>
          </p:grpSpPr>
          <p:sp>
            <p:nvSpPr>
              <p:cNvPr id="18" name="TextBox 17"/>
              <p:cNvSpPr txBox="1"/>
              <p:nvPr/>
            </p:nvSpPr>
            <p:spPr>
              <a:xfrm>
                <a:off x="2282825" y="1908175"/>
                <a:ext cx="2114550" cy="4243070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txBody>
              <a:bodyPr vert="eaVert" wrap="square" rIns="89998" rtlCol="0" anchor="ctr">
                <a:noAutofit/>
              </a:bodyPr>
              <a:lstStyle/>
              <a:p>
                <a:pPr algn="ctr" defTabSz="914400"/>
                <a:r>
                  <a:rPr lang="zh-CN" altLang="en-US" sz="4400" b="1" spc="600" dirty="0">
                    <a:ln w="28575">
                      <a:noFill/>
                    </a:ln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第五章</a:t>
                </a:r>
                <a:endParaRPr lang="en-US" altLang="zh-CN" sz="4400" b="1" spc="600" dirty="0">
                  <a:ln w="28575">
                    <a:noFill/>
                  </a:ln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 defTabSz="914400"/>
                <a:r>
                  <a:rPr lang="zh-CN" altLang="en-US" sz="3600" b="1" spc="600" dirty="0">
                    <a:ln w="28575">
                      <a:noFill/>
                    </a:ln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幼儿绘本的应用</a:t>
                </a:r>
                <a:endParaRPr lang="zh-CN" altLang="en-US" sz="3600" b="1" spc="600" dirty="0">
                  <a:ln w="28575"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1892935" y="3358515"/>
                <a:ext cx="389890" cy="253873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eaVert" lIns="71998" tIns="107997" rIns="71998" rtlCol="0" anchor="b" anchorCtr="0"/>
              <a:lstStyle/>
              <a:p>
                <a:pPr algn="r" defTabSz="914400"/>
                <a:r>
                  <a:rPr lang="zh-CN" altLang="en-US" sz="1600" spc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章前导读</a:t>
                </a:r>
                <a:endParaRPr lang="zh-CN" altLang="en-US" sz="1600" spc="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7" name="矩形 16"/>
            <p:cNvSpPr/>
            <p:nvPr/>
          </p:nvSpPr>
          <p:spPr>
            <a:xfrm>
              <a:off x="370205" y="3310890"/>
              <a:ext cx="1286510" cy="2512060"/>
            </a:xfrm>
            <a:prstGeom prst="rect">
              <a:avLst/>
            </a:prstGeom>
          </p:spPr>
          <p:txBody>
            <a:bodyPr vert="eaVert" wrap="square" lIns="91438" tIns="45719" rIns="91438" bIns="45719">
              <a:spAutoFit/>
            </a:bodyPr>
            <a:lstStyle/>
            <a:p>
              <a:pPr algn="just" defTabSz="914400">
                <a:lnSpc>
                  <a:spcPct val="120000"/>
                </a:lnSpc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幼儿绘本可以应用于哪些领域？幼儿园如何借助绘本开展相关活动？家庭和社区如何利用绘本进行亲子阅读和体验活动？本章将就以上问题进行一一解答</a:t>
              </a:r>
              <a:endPara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  <p:pic>
        <p:nvPicPr>
          <p:cNvPr id="2" name="图片 1" descr="C:/Users/Administrator/AppData/Roaming/JisuOffice/ETemp/15376_5646488/image11.png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78" t="5494" r="27546" b="12547"/>
          <a:stretch>
            <a:fillRect/>
          </a:stretch>
        </p:blipFill>
        <p:spPr>
          <a:xfrm rot="0">
            <a:off x="5274310" y="125095"/>
            <a:ext cx="6764655" cy="6609715"/>
          </a:xfrm>
          <a:prstGeom prst="rect"/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2"/>
          <p:cNvSpPr txBox="1"/>
          <p:nvPr/>
        </p:nvSpPr>
        <p:spPr>
          <a:xfrm>
            <a:off x="992187" y="655063"/>
            <a:ext cx="6858000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charset="-122"/>
                <a:ea typeface="思源黑体 CN Bold" panose="020B0800000000000000" charset="-122"/>
              </a:defRPr>
            </a:lvl1pPr>
          </a:lstStyle>
          <a:p>
            <a:pPr algn="l"/>
            <a:r>
              <a:rPr lang="zh-CN" altLang="en-US" sz="26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第一节 幼儿园绘本阅读活动</a:t>
            </a:r>
            <a:endParaRPr lang="zh-CN" altLang="en-US" sz="2600" b="1" dirty="0">
              <a:solidFill>
                <a:schemeClr val="tx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80060" y="2058035"/>
            <a:ext cx="5622925" cy="3609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66700" algn="l"/>
              </a:tabLst>
            </a:pPr>
            <a:r>
              <a:rPr lang="zh-CN" altLang="en-US" sz="2200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一、绘本阅读在领域教育活动中的应用</a:t>
            </a:r>
            <a:endParaRPr lang="zh-CN" altLang="en-US" sz="2200" kern="100" dirty="0">
              <a:solidFill>
                <a:srgbClr val="6D70C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eaLnBrk="1" latinLnBrk="0" hangingPunct="1">
              <a:lnSpc>
                <a:spcPts val="2800"/>
              </a:lnSpc>
            </a:pP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sz="20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（一）绘本阅读在语言教育活动中的应用</a:t>
            </a:r>
            <a:endParaRPr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eaLnBrk="1" latinLnBrk="0" hangingPunct="1">
              <a:lnSpc>
                <a:spcPts val="2800"/>
              </a:lnSpc>
            </a:pP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绘本阅读在幼儿语言能力培养中具有独特的优势，尤其在培养幼儿讲述、认读、朗读等能力方面作用独到。</a:t>
            </a:r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eaLnBrk="1" latinLnBrk="0" hangingPunct="1">
              <a:lnSpc>
                <a:spcPts val="2800"/>
              </a:lnSpc>
            </a:pP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在语言领域开展绘本阅读活动，要注意在幼儿原有经验的基础上， 充分调动幼儿的情感体验，多运用启发、暗示、游戏和幼儿进行沟通，推动幼儿畅所欲言。</a:t>
            </a:r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7445" y="1797050"/>
            <a:ext cx="5694045" cy="436943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2"/>
          <p:cNvSpPr txBox="1"/>
          <p:nvPr/>
        </p:nvSpPr>
        <p:spPr>
          <a:xfrm>
            <a:off x="992187" y="655063"/>
            <a:ext cx="6858000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charset="-122"/>
                <a:ea typeface="思源黑体 CN Bold" panose="020B0800000000000000" charset="-122"/>
              </a:defRPr>
            </a:lvl1pPr>
          </a:lstStyle>
          <a:p>
            <a:pPr algn="l"/>
            <a:r>
              <a:rPr lang="zh-CN" altLang="en-US" sz="26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第一节 幼儿园绘本阅读活动</a:t>
            </a:r>
            <a:endParaRPr lang="zh-CN" altLang="en-US" sz="2600" b="1" dirty="0">
              <a:solidFill>
                <a:schemeClr val="tx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80060" y="2058035"/>
            <a:ext cx="5622925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66700" algn="l"/>
              </a:tabLst>
            </a:pPr>
            <a:r>
              <a:rPr lang="zh-CN" altLang="en-US" sz="2200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一、绘本阅读在领域教育活动中的应用</a:t>
            </a:r>
            <a:endParaRPr lang="zh-CN" altLang="en-US" sz="2200" kern="100" dirty="0">
              <a:solidFill>
                <a:srgbClr val="6D70C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eaLnBrk="1" latinLnBrk="0" hangingPunct="1">
              <a:lnSpc>
                <a:spcPts val="2800"/>
              </a:lnSpc>
            </a:pP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sz="20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（一）绘本阅读在语言教育活动中的应用</a:t>
            </a:r>
            <a:endParaRPr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eaLnBrk="1" latinLnBrk="0" hangingPunct="1">
              <a:lnSpc>
                <a:spcPts val="2800"/>
              </a:lnSpc>
            </a:pP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eaLnBrk="1" latinLnBrk="0" hangingPunct="1">
              <a:lnSpc>
                <a:spcPts val="2800"/>
              </a:lnSpc>
            </a:pP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20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1．创设自由语境，幼儿敢说</a:t>
            </a:r>
            <a:endParaRPr lang="en-US" altLang="zh-CN" sz="2000" b="1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eaLnBrk="1" latinLnBrk="0" hangingPunct="1">
              <a:lnSpc>
                <a:spcPts val="2800"/>
              </a:lnSpc>
            </a:pP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第一，教师要创设一种自由和谐的语言交往环境，激励幼儿大胆表达，体会语言交流的乐趣；    </a:t>
            </a:r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eaLnBrk="1" latinLnBrk="0" hangingPunct="1">
              <a:lnSpc>
                <a:spcPts val="2800"/>
              </a:lnSpc>
            </a:pP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第二，教师要尊重幼儿的主体地位，创设丰富的物质环境，根据幼儿的兴趣和年龄特征提供丰富的阅读材料，将幼儿自主阅读与教师引导相结合，让幼儿想说、敢说。</a:t>
            </a:r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0155" y="2614930"/>
            <a:ext cx="4846320" cy="340550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2"/>
          <p:cNvSpPr txBox="1"/>
          <p:nvPr/>
        </p:nvSpPr>
        <p:spPr>
          <a:xfrm>
            <a:off x="992187" y="655063"/>
            <a:ext cx="6858000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charset="-122"/>
                <a:ea typeface="思源黑体 CN Bold" panose="020B0800000000000000" charset="-122"/>
              </a:defRPr>
            </a:lvl1pPr>
          </a:lstStyle>
          <a:p>
            <a:pPr algn="l"/>
            <a:r>
              <a:rPr lang="zh-CN" altLang="en-US" sz="26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第一节 幼儿园绘本阅读活动</a:t>
            </a:r>
            <a:endParaRPr lang="zh-CN" altLang="en-US" sz="2600" b="1" dirty="0">
              <a:solidFill>
                <a:schemeClr val="tx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7035" y="1569720"/>
            <a:ext cx="11380470" cy="2173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66700" algn="l"/>
              </a:tabLst>
            </a:pPr>
            <a:r>
              <a:rPr lang="zh-CN" altLang="en-US" sz="2200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一、绘本阅读在领域教育活动中的应用</a:t>
            </a:r>
            <a:endParaRPr lang="zh-CN" altLang="en-US" sz="2200" kern="100" dirty="0">
              <a:solidFill>
                <a:srgbClr val="6D70C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eaLnBrk="1" latinLnBrk="0" hangingPunct="1">
              <a:lnSpc>
                <a:spcPts val="2800"/>
              </a:lnSpc>
            </a:pP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sz="20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（一）绘本阅读在语言教育活动中的应用</a:t>
            </a:r>
            <a:endParaRPr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eaLnBrk="1" latinLnBrk="0" hangingPunct="1">
              <a:lnSpc>
                <a:spcPts val="2800"/>
              </a:lnSpc>
            </a:pP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20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2．创新阅读形式，幼儿乐说</a:t>
            </a:r>
            <a:endParaRPr lang="en-US" altLang="zh-CN" sz="2000" b="1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eaLnBrk="1" latinLnBrk="0" hangingPunct="1">
              <a:lnSpc>
                <a:spcPts val="2800"/>
              </a:lnSpc>
            </a:pP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语言教育活动是师幼双方积极互动的过程，教师应根据课堂的情景和气氛，适时地设疑提问，启发幼儿思考。</a:t>
            </a:r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0235" y="3743325"/>
            <a:ext cx="4074160" cy="2709545"/>
          </a:xfrm>
          <a:prstGeom prst="rect">
            <a:avLst/>
          </a:prstGeom>
        </p:spPr>
      </p:pic>
      <p:pic>
        <p:nvPicPr>
          <p:cNvPr id="1073743352" name="image155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8570" y="3743325"/>
            <a:ext cx="4098290" cy="27038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2"/>
          <p:cNvSpPr txBox="1"/>
          <p:nvPr/>
        </p:nvSpPr>
        <p:spPr>
          <a:xfrm>
            <a:off x="992187" y="655063"/>
            <a:ext cx="6858000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charset="-122"/>
                <a:ea typeface="思源黑体 CN Bold" panose="020B0800000000000000" charset="-122"/>
              </a:defRPr>
            </a:lvl1pPr>
          </a:lstStyle>
          <a:p>
            <a:pPr algn="l"/>
            <a:r>
              <a:rPr lang="zh-CN" altLang="en-US" sz="26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第一节 幼儿园绘本阅读活动</a:t>
            </a:r>
            <a:endParaRPr lang="zh-CN" altLang="en-US" sz="2600" b="1" dirty="0">
              <a:solidFill>
                <a:schemeClr val="tx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7035" y="1569720"/>
            <a:ext cx="11380470" cy="181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66700" algn="l"/>
              </a:tabLst>
            </a:pPr>
            <a:r>
              <a:rPr lang="zh-CN" altLang="en-US" sz="2200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一、绘本阅读在领域教育活动中的应用</a:t>
            </a:r>
            <a:endParaRPr lang="zh-CN" altLang="en-US" sz="2200" kern="100" dirty="0">
              <a:solidFill>
                <a:srgbClr val="6D70C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eaLnBrk="1" latinLnBrk="0" hangingPunct="1">
              <a:lnSpc>
                <a:spcPts val="2800"/>
              </a:lnSpc>
            </a:pP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sz="20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（二）绘本阅读在社会教育活动中的应用</a:t>
            </a:r>
            <a:endParaRPr sz="2000" b="1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eaLnBrk="1" latinLnBrk="0" hangingPunct="1">
              <a:lnSpc>
                <a:spcPts val="2800"/>
              </a:lnSpc>
            </a:pP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20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1．精准选材，达成教育目标</a:t>
            </a:r>
            <a:endParaRPr lang="en-US" altLang="zh-CN" sz="2000" b="1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eaLnBrk="1" latinLnBrk="0" hangingPunct="1">
              <a:lnSpc>
                <a:spcPts val="2800"/>
              </a:lnSpc>
            </a:pP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选择绘本读物时，既要充分考虑到幼儿的兴趣点，还要契合社会领域教育目标的要求。</a:t>
            </a:r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765935" y="3475990"/>
            <a:ext cx="8675370" cy="2863850"/>
            <a:chOff x="2406" y="5474"/>
            <a:chExt cx="14644" cy="483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06" y="5474"/>
              <a:ext cx="3356" cy="4737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124" y="5474"/>
              <a:ext cx="3501" cy="4834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rcRect l="9653" t="11375" r="10301" b="10960"/>
            <a:stretch>
              <a:fillRect/>
            </a:stretch>
          </p:blipFill>
          <p:spPr>
            <a:xfrm>
              <a:off x="9986" y="5482"/>
              <a:ext cx="7064" cy="4826"/>
            </a:xfrm>
            <a:prstGeom prst="rect">
              <a:avLst/>
            </a:prstGeom>
          </p:spPr>
        </p:pic>
      </p:grpSp>
    </p:spTree>
  </p:cSld>
  <p:clrMapOvr>
    <a:overrideClrMapping bg1="dk2" tx1="lt1" bg2="dk1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2"/>
          <p:cNvSpPr txBox="1"/>
          <p:nvPr/>
        </p:nvSpPr>
        <p:spPr>
          <a:xfrm>
            <a:off x="992187" y="655063"/>
            <a:ext cx="6858000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charset="-122"/>
                <a:ea typeface="思源黑体 CN Bold" panose="020B0800000000000000" charset="-122"/>
              </a:defRPr>
            </a:lvl1pPr>
          </a:lstStyle>
          <a:p>
            <a:pPr algn="l"/>
            <a:r>
              <a:rPr lang="zh-CN" altLang="en-US" sz="26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第一节 幼儿园绘本阅读活动</a:t>
            </a:r>
            <a:endParaRPr lang="zh-CN" altLang="en-US" sz="2600" b="1" dirty="0">
              <a:solidFill>
                <a:schemeClr val="tx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32130" y="1569720"/>
            <a:ext cx="11255375" cy="2173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66700" algn="l"/>
              </a:tabLst>
            </a:pPr>
            <a:r>
              <a:rPr lang="zh-CN" altLang="en-US" sz="2200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一、绘本阅读在领域教育活动中的应用</a:t>
            </a:r>
            <a:endParaRPr lang="zh-CN" altLang="en-US" sz="2200" kern="100" dirty="0">
              <a:solidFill>
                <a:srgbClr val="6D70C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eaLnBrk="1" latinLnBrk="0" hangingPunct="1">
              <a:lnSpc>
                <a:spcPts val="2800"/>
              </a:lnSpc>
            </a:pP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sz="20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（二）绘本阅读在社会教育活动中的应用</a:t>
            </a:r>
            <a:endParaRPr sz="2000" b="1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eaLnBrk="1" latinLnBrk="0" hangingPunct="1">
              <a:lnSpc>
                <a:spcPts val="2800"/>
              </a:lnSpc>
            </a:pP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20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2．创设情境，幼儿乐体验</a:t>
            </a:r>
            <a:endParaRPr lang="en-US" altLang="zh-CN" sz="2000" b="1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eaLnBrk="1" latinLnBrk="0" hangingPunct="1">
              <a:lnSpc>
                <a:spcPts val="2800"/>
              </a:lnSpc>
            </a:pP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教师要选择亲社会主题的绘本作为核心材料，充分发掘绘本中蕴含的亲社会行为教育元素，促进幼儿亲社会行为的发展，帮助幼儿理解绘本的故事内容，激发幼儿的情感共鸣。</a:t>
            </a:r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rcRect t="2153" b="10217"/>
          <a:stretch>
            <a:fillRect/>
          </a:stretch>
        </p:blipFill>
        <p:spPr>
          <a:xfrm>
            <a:off x="2324100" y="3743325"/>
            <a:ext cx="7025005" cy="2816860"/>
          </a:xfrm>
          <a:prstGeom prst="rect">
            <a:avLst/>
          </a:prstGeom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2"/>
          <p:cNvSpPr txBox="1"/>
          <p:nvPr/>
        </p:nvSpPr>
        <p:spPr>
          <a:xfrm>
            <a:off x="992187" y="655063"/>
            <a:ext cx="6858000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charset="-122"/>
                <a:ea typeface="思源黑体 CN Bold" panose="020B0800000000000000" charset="-122"/>
              </a:defRPr>
            </a:lvl1pPr>
          </a:lstStyle>
          <a:p>
            <a:pPr algn="l"/>
            <a:r>
              <a:rPr lang="zh-CN" altLang="en-US" sz="26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第一节 幼儿园绘本阅读活动</a:t>
            </a:r>
            <a:endParaRPr lang="zh-CN" altLang="en-US" sz="2600" b="1" dirty="0">
              <a:solidFill>
                <a:schemeClr val="tx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32130" y="1569720"/>
            <a:ext cx="11255375" cy="181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66700" algn="l"/>
              </a:tabLst>
            </a:pPr>
            <a:r>
              <a:rPr lang="zh-CN" altLang="en-US" sz="2200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一、绘本阅读在领域教育活动中的应用</a:t>
            </a:r>
            <a:endParaRPr lang="zh-CN" altLang="en-US" sz="2200" kern="100" dirty="0">
              <a:solidFill>
                <a:srgbClr val="6D70C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eaLnBrk="1" latinLnBrk="0" hangingPunct="1">
              <a:lnSpc>
                <a:spcPts val="2800"/>
              </a:lnSpc>
            </a:pP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sz="20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（三）绘本阅读在健康教育活动中的应用</a:t>
            </a:r>
            <a:endParaRPr sz="2000" b="1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eaLnBrk="1" latinLnBrk="0" hangingPunct="1">
              <a:lnSpc>
                <a:spcPts val="2800"/>
              </a:lnSpc>
            </a:pP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在幼儿园健康教育活动中，绘本资源具有提高幼儿健康认知，培养幼儿健康行为和塑造幼儿健康人格的重要意义。</a:t>
            </a:r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9800" y="3384550"/>
            <a:ext cx="7183755" cy="3295015"/>
          </a:xfrm>
          <a:prstGeom prst="rect">
            <a:avLst/>
          </a:prstGeom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ags/tag1.xml><?xml version="1.0" encoding="utf-8"?>
<p:tagLst xmlns:p="http://schemas.openxmlformats.org/presentationml/2006/main">
  <p:tag name="MH" val="20180804121219"/>
  <p:tag name="MH_LIBRARY" val="CONTENTS"/>
  <p:tag name="MH_TYPE" val="ENTRY"/>
  <p:tag name="ID" val="626777"/>
  <p:tag name="MH_ORDER" val="1"/>
</p:tagLst>
</file>

<file path=ppt/tags/tag10.xml><?xml version="1.0" encoding="utf-8"?>
<p:tagLst xmlns:p="http://schemas.openxmlformats.org/presentationml/2006/main">
  <p:tag name="MH" val="20180804121219"/>
  <p:tag name="MH_LIBRARY" val="CONTENTS"/>
  <p:tag name="MH_TYPE" val="NUMBER"/>
  <p:tag name="ID" val="626777"/>
  <p:tag name="MH_ORDER" val="4"/>
</p:tagLst>
</file>

<file path=ppt/tags/tag11.xml><?xml version="1.0" encoding="utf-8"?>
<p:tagLst xmlns:p="http://schemas.openxmlformats.org/presentationml/2006/main">
  <p:tag name="MH_CONTENTSID" val="635"/>
</p:tagLst>
</file>

<file path=ppt/tags/tag2.xml><?xml version="1.0" encoding="utf-8"?>
<p:tagLst xmlns:p="http://schemas.openxmlformats.org/presentationml/2006/main">
  <p:tag name="MH" val="20180804121219"/>
  <p:tag name="MH_LIBRARY" val="CONTENTS"/>
  <p:tag name="MH_TYPE" val="ENTRY"/>
  <p:tag name="ID" val="626777"/>
  <p:tag name="MH_ORDER" val="2"/>
</p:tagLst>
</file>

<file path=ppt/tags/tag3.xml><?xml version="1.0" encoding="utf-8"?>
<p:tagLst xmlns:p="http://schemas.openxmlformats.org/presentationml/2006/main">
  <p:tag name="MH" val="20180804121219"/>
  <p:tag name="MH_LIBRARY" val="CONTENTS"/>
  <p:tag name="MH_TYPE" val="ENTRY"/>
  <p:tag name="ID" val="626777"/>
  <p:tag name="MH_ORDER" val="3"/>
</p:tagLst>
</file>

<file path=ppt/tags/tag4.xml><?xml version="1.0" encoding="utf-8"?>
<p:tagLst xmlns:p="http://schemas.openxmlformats.org/presentationml/2006/main">
  <p:tag name="MH" val="20180804121219"/>
  <p:tag name="MH_LIBRARY" val="CONTENTS"/>
  <p:tag name="MH_TYPE" val="ENTRY"/>
  <p:tag name="ID" val="626777"/>
  <p:tag name="MH_ORDER" val="4"/>
</p:tagLst>
</file>

<file path=ppt/tags/tag5.xml><?xml version="1.0" encoding="utf-8"?>
<p:tagLst xmlns:p="http://schemas.openxmlformats.org/presentationml/2006/main">
  <p:tag name="MH" val="20180804121219"/>
  <p:tag name="MH_LIBRARY" val="CONTENTS"/>
  <p:tag name="MH_TYPE" val="NUMBER"/>
  <p:tag name="ID" val="626777"/>
  <p:tag name="MH_ORDER" val="1"/>
</p:tagLst>
</file>

<file path=ppt/tags/tag6.xml><?xml version="1.0" encoding="utf-8"?>
<p:tagLst xmlns:p="http://schemas.openxmlformats.org/presentationml/2006/main">
  <p:tag name="MH" val="20180804121219"/>
  <p:tag name="MH_LIBRARY" val="CONTENTS"/>
  <p:tag name="MH_TYPE" val="NUMBER"/>
  <p:tag name="ID" val="626777"/>
  <p:tag name="MH_ORDER" val="2"/>
</p:tagLst>
</file>

<file path=ppt/tags/tag7.xml><?xml version="1.0" encoding="utf-8"?>
<p:tagLst xmlns:p="http://schemas.openxmlformats.org/presentationml/2006/main">
  <p:tag name="MH" val="20180804121219"/>
  <p:tag name="MH_LIBRARY" val="CONTENTS"/>
  <p:tag name="MH_TYPE" val="NUMBER"/>
  <p:tag name="ID" val="626777"/>
  <p:tag name="MH_ORDER" val="3"/>
</p:tagLst>
</file>

<file path=ppt/tags/tag8.xml><?xml version="1.0" encoding="utf-8"?>
<p:tagLst xmlns:p="http://schemas.openxmlformats.org/presentationml/2006/main">
  <p:tag name="MH" val="20180804121219"/>
  <p:tag name="MH_LIBRARY" val="CONTENTS"/>
  <p:tag name="MH_TYPE" val="NUMBER"/>
  <p:tag name="ID" val="626777"/>
  <p:tag name="MH_ORDER" val="4"/>
</p:tagLst>
</file>

<file path=ppt/tags/tag9.xml><?xml version="1.0" encoding="utf-8"?>
<p:tagLst xmlns:p="http://schemas.openxmlformats.org/presentationml/2006/main">
  <p:tag name="MH" val="20180804121219"/>
  <p:tag name="MH_LIBRARY" val="CONTENTS"/>
  <p:tag name="MH_TYPE" val="ENTRY"/>
  <p:tag name="ID" val="626777"/>
  <p:tag name="MH_ORDER" val="4"/>
</p:tagLst>
</file>

<file path=ppt/theme/theme1.xml><?xml version="1.0" encoding="utf-8"?>
<a:theme xmlns:a="http://schemas.openxmlformats.org/drawingml/2006/main" name="千图网海量PPT模板www.58pic.com">
  <a:themeElements>
    <a:clrScheme name="默认设计模板 8">
      <a:dk1>
        <a:srgbClr val="003366"/>
      </a:dk1>
      <a:lt1>
        <a:srgbClr val="FFFFFF"/>
      </a:lt1>
      <a:dk2>
        <a:srgbClr val="000099"/>
      </a:dk2>
      <a:lt2>
        <a:srgbClr val="CCFFFF"/>
      </a:lt2>
      <a:accent1>
        <a:srgbClr val="3366CC"/>
      </a:accent1>
      <a:accent2>
        <a:srgbClr val="00B000"/>
      </a:accent2>
      <a:accent3>
        <a:srgbClr val="AAAACA"/>
      </a:accent3>
      <a:accent4>
        <a:srgbClr val="DADADA"/>
      </a:accent4>
      <a:accent5>
        <a:srgbClr val="ADB8E2"/>
      </a:accent5>
      <a:accent6>
        <a:srgbClr val="009F00"/>
      </a:accent6>
      <a:hlink>
        <a:srgbClr val="66CCFF"/>
      </a:hlink>
      <a:folHlink>
        <a:srgbClr val="FFE701"/>
      </a:folHlink>
    </a:clrScheme>
    <a:fontScheme name="自定义 1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默认设计模板 8">
    <a:dk1>
      <a:srgbClr val="003366"/>
    </a:dk1>
    <a:lt1>
      <a:srgbClr val="FFFFFF"/>
    </a:lt1>
    <a:dk2>
      <a:srgbClr val="000099"/>
    </a:dk2>
    <a:lt2>
      <a:srgbClr val="CCFFFF"/>
    </a:lt2>
    <a:accent1>
      <a:srgbClr val="3366CC"/>
    </a:accent1>
    <a:accent2>
      <a:srgbClr val="00B000"/>
    </a:accent2>
    <a:accent3>
      <a:srgbClr val="AAAACA"/>
    </a:accent3>
    <a:accent4>
      <a:srgbClr val="DADADA"/>
    </a:accent4>
    <a:accent5>
      <a:srgbClr val="ADB8E2"/>
    </a:accent5>
    <a:accent6>
      <a:srgbClr val="009F00"/>
    </a:accent6>
    <a:hlink>
      <a:srgbClr val="66CCFF"/>
    </a:hlink>
    <a:folHlink>
      <a:srgbClr val="FFE701"/>
    </a:folHlink>
  </a:clrScheme>
</a:themeOverride>
</file>

<file path=ppt/theme/themeOverride10.xml><?xml version="1.0" encoding="utf-8"?>
<a:themeOverride xmlns:a="http://schemas.openxmlformats.org/drawingml/2006/main">
  <a:clrScheme name="默认设计模板 8">
    <a:dk1>
      <a:srgbClr val="003366"/>
    </a:dk1>
    <a:lt1>
      <a:srgbClr val="FFFFFF"/>
    </a:lt1>
    <a:dk2>
      <a:srgbClr val="000099"/>
    </a:dk2>
    <a:lt2>
      <a:srgbClr val="CCFFFF"/>
    </a:lt2>
    <a:accent1>
      <a:srgbClr val="3366CC"/>
    </a:accent1>
    <a:accent2>
      <a:srgbClr val="00B000"/>
    </a:accent2>
    <a:accent3>
      <a:srgbClr val="AAAACA"/>
    </a:accent3>
    <a:accent4>
      <a:srgbClr val="DADADA"/>
    </a:accent4>
    <a:accent5>
      <a:srgbClr val="ADB8E2"/>
    </a:accent5>
    <a:accent6>
      <a:srgbClr val="009F00"/>
    </a:accent6>
    <a:hlink>
      <a:srgbClr val="66CCFF"/>
    </a:hlink>
    <a:folHlink>
      <a:srgbClr val="FFE701"/>
    </a:folHlink>
  </a:clrScheme>
</a:themeOverride>
</file>

<file path=ppt/theme/themeOverride11.xml><?xml version="1.0" encoding="utf-8"?>
<a:themeOverride xmlns:a="http://schemas.openxmlformats.org/drawingml/2006/main">
  <a:clrScheme name="默认设计模板 8">
    <a:dk1>
      <a:srgbClr val="003366"/>
    </a:dk1>
    <a:lt1>
      <a:srgbClr val="FFFFFF"/>
    </a:lt1>
    <a:dk2>
      <a:srgbClr val="000099"/>
    </a:dk2>
    <a:lt2>
      <a:srgbClr val="CCFFFF"/>
    </a:lt2>
    <a:accent1>
      <a:srgbClr val="3366CC"/>
    </a:accent1>
    <a:accent2>
      <a:srgbClr val="00B000"/>
    </a:accent2>
    <a:accent3>
      <a:srgbClr val="AAAACA"/>
    </a:accent3>
    <a:accent4>
      <a:srgbClr val="DADADA"/>
    </a:accent4>
    <a:accent5>
      <a:srgbClr val="ADB8E2"/>
    </a:accent5>
    <a:accent6>
      <a:srgbClr val="009F00"/>
    </a:accent6>
    <a:hlink>
      <a:srgbClr val="66CCFF"/>
    </a:hlink>
    <a:folHlink>
      <a:srgbClr val="FFE701"/>
    </a:folHlink>
  </a:clrScheme>
</a:themeOverride>
</file>

<file path=ppt/theme/themeOverride12.xml><?xml version="1.0" encoding="utf-8"?>
<a:themeOverride xmlns:a="http://schemas.openxmlformats.org/drawingml/2006/main">
  <a:clrScheme name="默认设计模板 8">
    <a:dk1>
      <a:srgbClr val="003366"/>
    </a:dk1>
    <a:lt1>
      <a:srgbClr val="FFFFFF"/>
    </a:lt1>
    <a:dk2>
      <a:srgbClr val="000099"/>
    </a:dk2>
    <a:lt2>
      <a:srgbClr val="CCFFFF"/>
    </a:lt2>
    <a:accent1>
      <a:srgbClr val="3366CC"/>
    </a:accent1>
    <a:accent2>
      <a:srgbClr val="00B000"/>
    </a:accent2>
    <a:accent3>
      <a:srgbClr val="AAAACA"/>
    </a:accent3>
    <a:accent4>
      <a:srgbClr val="DADADA"/>
    </a:accent4>
    <a:accent5>
      <a:srgbClr val="ADB8E2"/>
    </a:accent5>
    <a:accent6>
      <a:srgbClr val="009F00"/>
    </a:accent6>
    <a:hlink>
      <a:srgbClr val="66CCFF"/>
    </a:hlink>
    <a:folHlink>
      <a:srgbClr val="FFE701"/>
    </a:folHlink>
  </a:clrScheme>
</a:themeOverride>
</file>

<file path=ppt/theme/themeOverride13.xml><?xml version="1.0" encoding="utf-8"?>
<a:themeOverride xmlns:a="http://schemas.openxmlformats.org/drawingml/2006/main">
  <a:clrScheme name="默认设计模板 8">
    <a:dk1>
      <a:srgbClr val="003366"/>
    </a:dk1>
    <a:lt1>
      <a:srgbClr val="FFFFFF"/>
    </a:lt1>
    <a:dk2>
      <a:srgbClr val="000099"/>
    </a:dk2>
    <a:lt2>
      <a:srgbClr val="CCFFFF"/>
    </a:lt2>
    <a:accent1>
      <a:srgbClr val="3366CC"/>
    </a:accent1>
    <a:accent2>
      <a:srgbClr val="00B000"/>
    </a:accent2>
    <a:accent3>
      <a:srgbClr val="AAAACA"/>
    </a:accent3>
    <a:accent4>
      <a:srgbClr val="DADADA"/>
    </a:accent4>
    <a:accent5>
      <a:srgbClr val="ADB8E2"/>
    </a:accent5>
    <a:accent6>
      <a:srgbClr val="009F00"/>
    </a:accent6>
    <a:hlink>
      <a:srgbClr val="66CCFF"/>
    </a:hlink>
    <a:folHlink>
      <a:srgbClr val="FFE701"/>
    </a:folHlink>
  </a:clrScheme>
</a:themeOverride>
</file>

<file path=ppt/theme/themeOverride14.xml><?xml version="1.0" encoding="utf-8"?>
<a:themeOverride xmlns:a="http://schemas.openxmlformats.org/drawingml/2006/main">
  <a:clrScheme name="默认设计模板 8">
    <a:dk1>
      <a:srgbClr val="003366"/>
    </a:dk1>
    <a:lt1>
      <a:srgbClr val="FFFFFF"/>
    </a:lt1>
    <a:dk2>
      <a:srgbClr val="000099"/>
    </a:dk2>
    <a:lt2>
      <a:srgbClr val="CCFFFF"/>
    </a:lt2>
    <a:accent1>
      <a:srgbClr val="3366CC"/>
    </a:accent1>
    <a:accent2>
      <a:srgbClr val="00B000"/>
    </a:accent2>
    <a:accent3>
      <a:srgbClr val="AAAACA"/>
    </a:accent3>
    <a:accent4>
      <a:srgbClr val="DADADA"/>
    </a:accent4>
    <a:accent5>
      <a:srgbClr val="ADB8E2"/>
    </a:accent5>
    <a:accent6>
      <a:srgbClr val="009F00"/>
    </a:accent6>
    <a:hlink>
      <a:srgbClr val="66CCFF"/>
    </a:hlink>
    <a:folHlink>
      <a:srgbClr val="FFE701"/>
    </a:folHlink>
  </a:clrScheme>
</a:themeOverride>
</file>

<file path=ppt/theme/themeOverride15.xml><?xml version="1.0" encoding="utf-8"?>
<a:themeOverride xmlns:a="http://schemas.openxmlformats.org/drawingml/2006/main">
  <a:clrScheme name="默认设计模板 8">
    <a:dk1>
      <a:srgbClr val="003366"/>
    </a:dk1>
    <a:lt1>
      <a:srgbClr val="FFFFFF"/>
    </a:lt1>
    <a:dk2>
      <a:srgbClr val="000099"/>
    </a:dk2>
    <a:lt2>
      <a:srgbClr val="CCFFFF"/>
    </a:lt2>
    <a:accent1>
      <a:srgbClr val="3366CC"/>
    </a:accent1>
    <a:accent2>
      <a:srgbClr val="00B000"/>
    </a:accent2>
    <a:accent3>
      <a:srgbClr val="AAAACA"/>
    </a:accent3>
    <a:accent4>
      <a:srgbClr val="DADADA"/>
    </a:accent4>
    <a:accent5>
      <a:srgbClr val="ADB8E2"/>
    </a:accent5>
    <a:accent6>
      <a:srgbClr val="009F00"/>
    </a:accent6>
    <a:hlink>
      <a:srgbClr val="66CCFF"/>
    </a:hlink>
    <a:folHlink>
      <a:srgbClr val="FFE701"/>
    </a:folHlink>
  </a:clrScheme>
</a:themeOverride>
</file>

<file path=ppt/theme/themeOverride2.xml><?xml version="1.0" encoding="utf-8"?>
<a:themeOverride xmlns:a="http://schemas.openxmlformats.org/drawingml/2006/main">
  <a:clrScheme name="默认设计模板 8">
    <a:dk1>
      <a:srgbClr val="003366"/>
    </a:dk1>
    <a:lt1>
      <a:srgbClr val="FFFFFF"/>
    </a:lt1>
    <a:dk2>
      <a:srgbClr val="000099"/>
    </a:dk2>
    <a:lt2>
      <a:srgbClr val="CCFFFF"/>
    </a:lt2>
    <a:accent1>
      <a:srgbClr val="3366CC"/>
    </a:accent1>
    <a:accent2>
      <a:srgbClr val="00B000"/>
    </a:accent2>
    <a:accent3>
      <a:srgbClr val="AAAACA"/>
    </a:accent3>
    <a:accent4>
      <a:srgbClr val="DADADA"/>
    </a:accent4>
    <a:accent5>
      <a:srgbClr val="ADB8E2"/>
    </a:accent5>
    <a:accent6>
      <a:srgbClr val="009F00"/>
    </a:accent6>
    <a:hlink>
      <a:srgbClr val="66CCFF"/>
    </a:hlink>
    <a:folHlink>
      <a:srgbClr val="FFE701"/>
    </a:folHlink>
  </a:clrScheme>
</a:themeOverride>
</file>

<file path=ppt/theme/themeOverride3.xml><?xml version="1.0" encoding="utf-8"?>
<a:themeOverride xmlns:a="http://schemas.openxmlformats.org/drawingml/2006/main">
  <a:clrScheme name="默认设计模板 8">
    <a:dk1>
      <a:srgbClr val="003366"/>
    </a:dk1>
    <a:lt1>
      <a:srgbClr val="FFFFFF"/>
    </a:lt1>
    <a:dk2>
      <a:srgbClr val="000099"/>
    </a:dk2>
    <a:lt2>
      <a:srgbClr val="CCFFFF"/>
    </a:lt2>
    <a:accent1>
      <a:srgbClr val="3366CC"/>
    </a:accent1>
    <a:accent2>
      <a:srgbClr val="00B000"/>
    </a:accent2>
    <a:accent3>
      <a:srgbClr val="AAAACA"/>
    </a:accent3>
    <a:accent4>
      <a:srgbClr val="DADADA"/>
    </a:accent4>
    <a:accent5>
      <a:srgbClr val="ADB8E2"/>
    </a:accent5>
    <a:accent6>
      <a:srgbClr val="009F00"/>
    </a:accent6>
    <a:hlink>
      <a:srgbClr val="66CCFF"/>
    </a:hlink>
    <a:folHlink>
      <a:srgbClr val="FFE701"/>
    </a:folHlink>
  </a:clrScheme>
</a:themeOverride>
</file>

<file path=ppt/theme/themeOverride4.xml><?xml version="1.0" encoding="utf-8"?>
<a:themeOverride xmlns:a="http://schemas.openxmlformats.org/drawingml/2006/main">
  <a:clrScheme name="默认设计模板 8">
    <a:dk1>
      <a:srgbClr val="003366"/>
    </a:dk1>
    <a:lt1>
      <a:srgbClr val="FFFFFF"/>
    </a:lt1>
    <a:dk2>
      <a:srgbClr val="000099"/>
    </a:dk2>
    <a:lt2>
      <a:srgbClr val="CCFFFF"/>
    </a:lt2>
    <a:accent1>
      <a:srgbClr val="3366CC"/>
    </a:accent1>
    <a:accent2>
      <a:srgbClr val="00B000"/>
    </a:accent2>
    <a:accent3>
      <a:srgbClr val="AAAACA"/>
    </a:accent3>
    <a:accent4>
      <a:srgbClr val="DADADA"/>
    </a:accent4>
    <a:accent5>
      <a:srgbClr val="ADB8E2"/>
    </a:accent5>
    <a:accent6>
      <a:srgbClr val="009F00"/>
    </a:accent6>
    <a:hlink>
      <a:srgbClr val="66CCFF"/>
    </a:hlink>
    <a:folHlink>
      <a:srgbClr val="FFE701"/>
    </a:folHlink>
  </a:clrScheme>
</a:themeOverride>
</file>

<file path=ppt/theme/themeOverride5.xml><?xml version="1.0" encoding="utf-8"?>
<a:themeOverride xmlns:a="http://schemas.openxmlformats.org/drawingml/2006/main">
  <a:clrScheme name="默认设计模板 8">
    <a:dk1>
      <a:srgbClr val="003366"/>
    </a:dk1>
    <a:lt1>
      <a:srgbClr val="FFFFFF"/>
    </a:lt1>
    <a:dk2>
      <a:srgbClr val="000099"/>
    </a:dk2>
    <a:lt2>
      <a:srgbClr val="CCFFFF"/>
    </a:lt2>
    <a:accent1>
      <a:srgbClr val="3366CC"/>
    </a:accent1>
    <a:accent2>
      <a:srgbClr val="00B000"/>
    </a:accent2>
    <a:accent3>
      <a:srgbClr val="AAAACA"/>
    </a:accent3>
    <a:accent4>
      <a:srgbClr val="DADADA"/>
    </a:accent4>
    <a:accent5>
      <a:srgbClr val="ADB8E2"/>
    </a:accent5>
    <a:accent6>
      <a:srgbClr val="009F00"/>
    </a:accent6>
    <a:hlink>
      <a:srgbClr val="66CCFF"/>
    </a:hlink>
    <a:folHlink>
      <a:srgbClr val="FFE701"/>
    </a:folHlink>
  </a:clrScheme>
</a:themeOverride>
</file>

<file path=ppt/theme/themeOverride6.xml><?xml version="1.0" encoding="utf-8"?>
<a:themeOverride xmlns:a="http://schemas.openxmlformats.org/drawingml/2006/main">
  <a:clrScheme name="默认设计模板 8">
    <a:dk1>
      <a:srgbClr val="003366"/>
    </a:dk1>
    <a:lt1>
      <a:srgbClr val="FFFFFF"/>
    </a:lt1>
    <a:dk2>
      <a:srgbClr val="000099"/>
    </a:dk2>
    <a:lt2>
      <a:srgbClr val="CCFFFF"/>
    </a:lt2>
    <a:accent1>
      <a:srgbClr val="3366CC"/>
    </a:accent1>
    <a:accent2>
      <a:srgbClr val="00B000"/>
    </a:accent2>
    <a:accent3>
      <a:srgbClr val="AAAACA"/>
    </a:accent3>
    <a:accent4>
      <a:srgbClr val="DADADA"/>
    </a:accent4>
    <a:accent5>
      <a:srgbClr val="ADB8E2"/>
    </a:accent5>
    <a:accent6>
      <a:srgbClr val="009F00"/>
    </a:accent6>
    <a:hlink>
      <a:srgbClr val="66CCFF"/>
    </a:hlink>
    <a:folHlink>
      <a:srgbClr val="FFE701"/>
    </a:folHlink>
  </a:clrScheme>
</a:themeOverride>
</file>

<file path=ppt/theme/themeOverride7.xml><?xml version="1.0" encoding="utf-8"?>
<a:themeOverride xmlns:a="http://schemas.openxmlformats.org/drawingml/2006/main">
  <a:clrScheme name="默认设计模板 8">
    <a:dk1>
      <a:srgbClr val="003366"/>
    </a:dk1>
    <a:lt1>
      <a:srgbClr val="FFFFFF"/>
    </a:lt1>
    <a:dk2>
      <a:srgbClr val="000099"/>
    </a:dk2>
    <a:lt2>
      <a:srgbClr val="CCFFFF"/>
    </a:lt2>
    <a:accent1>
      <a:srgbClr val="3366CC"/>
    </a:accent1>
    <a:accent2>
      <a:srgbClr val="00B000"/>
    </a:accent2>
    <a:accent3>
      <a:srgbClr val="AAAACA"/>
    </a:accent3>
    <a:accent4>
      <a:srgbClr val="DADADA"/>
    </a:accent4>
    <a:accent5>
      <a:srgbClr val="ADB8E2"/>
    </a:accent5>
    <a:accent6>
      <a:srgbClr val="009F00"/>
    </a:accent6>
    <a:hlink>
      <a:srgbClr val="66CCFF"/>
    </a:hlink>
    <a:folHlink>
      <a:srgbClr val="FFE701"/>
    </a:folHlink>
  </a:clrScheme>
</a:themeOverride>
</file>

<file path=ppt/theme/themeOverride8.xml><?xml version="1.0" encoding="utf-8"?>
<a:themeOverride xmlns:a="http://schemas.openxmlformats.org/drawingml/2006/main">
  <a:clrScheme name="默认设计模板 8">
    <a:dk1>
      <a:srgbClr val="003366"/>
    </a:dk1>
    <a:lt1>
      <a:srgbClr val="FFFFFF"/>
    </a:lt1>
    <a:dk2>
      <a:srgbClr val="000099"/>
    </a:dk2>
    <a:lt2>
      <a:srgbClr val="CCFFFF"/>
    </a:lt2>
    <a:accent1>
      <a:srgbClr val="3366CC"/>
    </a:accent1>
    <a:accent2>
      <a:srgbClr val="00B000"/>
    </a:accent2>
    <a:accent3>
      <a:srgbClr val="AAAACA"/>
    </a:accent3>
    <a:accent4>
      <a:srgbClr val="DADADA"/>
    </a:accent4>
    <a:accent5>
      <a:srgbClr val="ADB8E2"/>
    </a:accent5>
    <a:accent6>
      <a:srgbClr val="009F00"/>
    </a:accent6>
    <a:hlink>
      <a:srgbClr val="66CCFF"/>
    </a:hlink>
    <a:folHlink>
      <a:srgbClr val="FFE701"/>
    </a:folHlink>
  </a:clrScheme>
</a:themeOverride>
</file>

<file path=ppt/theme/themeOverride9.xml><?xml version="1.0" encoding="utf-8"?>
<a:themeOverride xmlns:a="http://schemas.openxmlformats.org/drawingml/2006/main">
  <a:clrScheme name="默认设计模板 8">
    <a:dk1>
      <a:srgbClr val="003366"/>
    </a:dk1>
    <a:lt1>
      <a:srgbClr val="FFFFFF"/>
    </a:lt1>
    <a:dk2>
      <a:srgbClr val="000099"/>
    </a:dk2>
    <a:lt2>
      <a:srgbClr val="CCFFFF"/>
    </a:lt2>
    <a:accent1>
      <a:srgbClr val="3366CC"/>
    </a:accent1>
    <a:accent2>
      <a:srgbClr val="00B000"/>
    </a:accent2>
    <a:accent3>
      <a:srgbClr val="AAAACA"/>
    </a:accent3>
    <a:accent4>
      <a:srgbClr val="DADADA"/>
    </a:accent4>
    <a:accent5>
      <a:srgbClr val="ADB8E2"/>
    </a:accent5>
    <a:accent6>
      <a:srgbClr val="009F00"/>
    </a:accent6>
    <a:hlink>
      <a:srgbClr val="66CCFF"/>
    </a:hlink>
    <a:folHlink>
      <a:srgbClr val="FFE701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Application>JisuOffice Show</Application>
  <AppVersion>12.000</AppVersion>
  <Characters>0</Characters>
  <CharactersWithSpaces>0</CharactersWithSpaces>
  <DocSecurity>0</DocSecurity>
  <HyperlinksChanged>false</HyperlinksChanged>
  <Lines>0</Lines>
  <LinksUpToDate>false</LinksUpToDate>
  <Pages>19</Pages>
  <Paragraphs>175</Paragraphs>
  <Words>2637</Words>
  <TotalTime>0</TotalTime>
  <MMClips>0</MMClips>
  <ScaleCrop>false</ScaleCrop>
  <HeadingPairs>
    <vt:vector size="2" baseType="variant">
      <vt:variant>
        <vt:lpstr>제목</vt:lpstr>
      </vt:variant>
      <vt:variant>
        <vt:i4>1</vt:i4>
      </vt:variant>
    </vt:vector>
  </HeadingPairs>
  <TitlesOfParts>
    <vt:vector size="1" baseType="lpstr">
      <vt:lpstr>Title text</vt:lpstr>
    </vt:vector>
  </TitlesOfParts>
  <SharedDoc>false</SharedDoc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revision>3</cp:revision>
  <dc:creator>Administrator</dc:creator>
  <cp:lastModifiedBy>Administrator</cp:lastModifiedBy>
  <dc:title>PowerPoint Presentation</dc:title>
  <dcterms:modified xsi:type="dcterms:W3CDTF">2021-01-16T10:38:09Z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2052-11.1.0.10026</vt:lpwstr>
  </property>
</Properties>
</file>