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15"/>
  </p:handoutMasterIdLst>
  <p:sldIdLst>
    <p:sldId id="317" r:id="rId3"/>
    <p:sldId id="655" r:id="rId5"/>
    <p:sldId id="643" r:id="rId6"/>
    <p:sldId id="544" r:id="rId7"/>
    <p:sldId id="678" r:id="rId8"/>
    <p:sldId id="679" r:id="rId9"/>
    <p:sldId id="680" r:id="rId10"/>
    <p:sldId id="681" r:id="rId11"/>
    <p:sldId id="682" r:id="rId12"/>
    <p:sldId id="683" r:id="rId13"/>
    <p:sldId id="582" r:id="rId14"/>
  </p:sldIdLst>
  <p:sldSz cx="12195175" cy="6859905"/>
  <p:notesSz cx="6858000" cy="9144000"/>
  <p:embeddedFontLst>
    <p:embeddedFont>
      <p:font typeface="Rockwell" panose="02060603020205020403" pitchFamily="18" charset="0"/>
      <p:regular r:id="rId19"/>
      <p:bold r:id="rId20"/>
      <p:italic r:id="rId21"/>
      <p:boldItalic r:id="rId22"/>
    </p:embeddedFont>
    <p:embeddedFont>
      <p:font typeface="微软雅黑" panose="020B0503020204020204" pitchFamily="34" charset="-122"/>
      <p:regular r:id="rId23"/>
    </p:embeddedFont>
    <p:embeddedFont>
      <p:font typeface="楷体" panose="02010609060101010101" charset="-122"/>
      <p:regular r:id="rId24"/>
    </p:embeddedFont>
    <p:embeddedFont>
      <p:font typeface="Calibri" panose="020F0502020204030204" pitchFamily="34" charset="0"/>
      <p:regular r:id="rId25"/>
      <p:bold r:id="rId26"/>
      <p:italic r:id="rId27"/>
      <p:boldItalic r:id="rId28"/>
    </p:embeddedFont>
  </p:embeddedFont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D383"/>
    <a:srgbClr val="6D70C7"/>
    <a:srgbClr val="A096D4"/>
    <a:srgbClr val="7EA3F5"/>
    <a:srgbClr val="9394CF"/>
    <a:srgbClr val="A9DA67"/>
    <a:srgbClr val="B6DB72"/>
    <a:srgbClr val="E1EDFF"/>
    <a:srgbClr val="E65844"/>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38" autoAdjust="0"/>
    <p:restoredTop sz="94660" autoAdjust="0"/>
  </p:normalViewPr>
  <p:slideViewPr>
    <p:cSldViewPr snapToObjects="1">
      <p:cViewPr varScale="1">
        <p:scale>
          <a:sx n="111" d="100"/>
          <a:sy n="111" d="100"/>
        </p:scale>
        <p:origin x="138" y="138"/>
      </p:cViewPr>
      <p:guideLst>
        <p:guide orient="horz" pos="2160"/>
        <p:guide orient="horz" pos="335"/>
        <p:guide orient="horz" pos="3983"/>
        <p:guide pos="3840"/>
        <p:guide pos="432"/>
        <p:guide pos="72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120" d="100"/>
          <a:sy n="120" d="100"/>
        </p:scale>
        <p:origin x="4962" y="108"/>
      </p:cViewPr>
      <p:guideLst>
        <p:guide orient="horz" pos="2160"/>
        <p:guide orient="horz" pos="335"/>
        <p:guide orient="horz" pos="3983"/>
        <p:guide pos="3840"/>
        <p:guide pos="432"/>
        <p:guide pos="724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font" Target="fonts/font10.fntdata"/><Relationship Id="rId27" Type="http://schemas.openxmlformats.org/officeDocument/2006/relationships/font" Target="fonts/font9.fntdata"/><Relationship Id="rId26" Type="http://schemas.openxmlformats.org/officeDocument/2006/relationships/font" Target="fonts/font8.fntdata"/><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F9743CD7-97CD-4F57-B351-69A253B17F80}" type="slidenum">
              <a:rPr kumimoji="0" lang="en-US" altLang="zh-CN"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19DB4961-5944-45E4-859B-0226209DDE1C}" type="slidenum">
              <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sp>
        <p:nvSpPr>
          <p:cNvPr id="3" name="图文框 2"/>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a:xfrm flipH="1">
            <a:off x="9831387" y="0"/>
            <a:ext cx="2363788" cy="6858000"/>
          </a:xfrm>
          <a:prstGeom prst="rect">
            <a:avLst/>
          </a:prstGeom>
        </p:spPr>
      </p:pic>
      <p:pic>
        <p:nvPicPr>
          <p:cNvPr id="9" name="图片 8"/>
          <p:cNvPicPr>
            <a:picLocks noChangeAspect="1"/>
          </p:cNvPicPr>
          <p:nvPr userDrawn="1"/>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a:xfrm flipH="1">
            <a:off x="0" y="0"/>
            <a:ext cx="3222625" cy="6872400"/>
          </a:xfrm>
          <a:prstGeom prst="rect">
            <a:avLst/>
          </a:prstGeom>
        </p:spPr>
      </p:pic>
      <p:sp>
        <p:nvSpPr>
          <p:cNvPr id="5" name="图文框 4"/>
          <p:cNvSpPr/>
          <p:nvPr userDrawn="1"/>
        </p:nvSpPr>
        <p:spPr>
          <a:xfrm>
            <a:off x="-1" y="-1588"/>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sp>
        <p:nvSpPr>
          <p:cNvPr id="14" name="椭圆 13"/>
          <p:cNvSpPr>
            <a:spLocks noChangeAspect="1"/>
          </p:cNvSpPr>
          <p:nvPr userDrawn="1"/>
        </p:nvSpPr>
        <p:spPr>
          <a:xfrm>
            <a:off x="-2513013" y="-840406"/>
            <a:ext cx="6480000" cy="64800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a:xfrm>
            <a:off x="8972550" y="0"/>
            <a:ext cx="3222625" cy="6872400"/>
          </a:xfrm>
          <a:prstGeom prst="rect">
            <a:avLst/>
          </a:prstGeom>
        </p:spPr>
      </p:pic>
      <p:pic>
        <p:nvPicPr>
          <p:cNvPr id="3" name="图片 2"/>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0" y="0"/>
            <a:ext cx="7791450" cy="6858000"/>
          </a:xfrm>
          <a:prstGeom prst="rect">
            <a:avLst/>
          </a:prstGeom>
        </p:spPr>
      </p:pic>
      <p:sp>
        <p:nvSpPr>
          <p:cNvPr id="4" name="同心圆 3"/>
          <p:cNvSpPr>
            <a:spLocks noChangeAspect="1"/>
          </p:cNvSpPr>
          <p:nvPr userDrawn="1"/>
        </p:nvSpPr>
        <p:spPr>
          <a:xfrm>
            <a:off x="10583862" y="3791116"/>
            <a:ext cx="3672000" cy="3672000"/>
          </a:xfrm>
          <a:prstGeom prst="don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图文框 6"/>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9" name="矩形 8"/>
          <p:cNvSpPr/>
          <p:nvPr/>
        </p:nvSpPr>
        <p:spPr>
          <a:xfrm>
            <a:off x="540000"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rgbClr val="9394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userDrawn="1"/>
        </p:nvCxnSpPr>
        <p:spPr>
          <a:xfrm>
            <a:off x="6173787" y="966139"/>
            <a:ext cx="4320000" cy="0"/>
          </a:xfrm>
          <a:prstGeom prst="line">
            <a:avLst/>
          </a:prstGeom>
          <a:ln w="50800" cmpd="dbl">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图文框 6"/>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flipV="1">
            <a:off x="10035175" y="2"/>
            <a:ext cx="2160000" cy="4606277"/>
          </a:xfrm>
          <a:prstGeom prst="rect">
            <a:avLst/>
          </a:prstGeom>
        </p:spPr>
      </p:pic>
      <p:sp>
        <p:nvSpPr>
          <p:cNvPr id="5" name="图文框 4"/>
          <p:cNvSpPr/>
          <p:nvPr userDrawn="1"/>
        </p:nvSpPr>
        <p:spPr>
          <a:xfrm>
            <a:off x="0" y="0"/>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4" name="页脚占位符 3"/>
          <p:cNvSpPr>
            <a:spLocks noGrp="1"/>
          </p:cNvSpPr>
          <p:nvPr>
            <p:ph type="ftr" sz="quarter" idx="11"/>
          </p:nvPr>
        </p:nvSpPr>
        <p:spPr/>
        <p:txBody>
          <a:bodyPr/>
          <a:lstStyle>
            <a:lvl1pPr>
              <a:defRPr>
                <a:latin typeface="微软雅黑" panose="020B0503020204020204" pitchFamily="34" charset="-122"/>
                <a:ea typeface="微软雅黑" panose="020B0503020204020204" pitchFamily="34" charset="-122"/>
              </a:defRPr>
            </a:lvl1pPr>
          </a:lstStyle>
          <a:p>
            <a:endParaRPr lang="en-US" altLang="zh-CN" dirty="0"/>
          </a:p>
        </p:txBody>
      </p:sp>
      <p:sp>
        <p:nvSpPr>
          <p:cNvPr id="5" name="灯片编号占位符 4"/>
          <p:cNvSpPr>
            <a:spLocks noGrp="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fld id="{D0A27C80-5FD3-4361-BB31-75FBA1966619}" type="slidenum">
              <a:rPr lang="en-US" altLang="zh-CN" smtClean="0"/>
            </a:fld>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过渡页">
    <p:spTree>
      <p:nvGrpSpPr>
        <p:cNvPr id="1" name=""/>
        <p:cNvGrpSpPr/>
        <p:nvPr/>
      </p:nvGrpSpPr>
      <p:grpSpPr>
        <a:xfrm>
          <a:off x="0" y="0"/>
          <a:ext cx="0" cy="0"/>
          <a:chOff x="0" y="0"/>
          <a:chExt cx="0" cy="0"/>
        </a:xfrm>
      </p:grpSpPr>
      <p:sp>
        <p:nvSpPr>
          <p:cNvPr id="10" name="椭圆 9"/>
          <p:cNvSpPr>
            <a:spLocks noChangeAspect="1"/>
          </p:cNvSpPr>
          <p:nvPr userDrawn="1"/>
        </p:nvSpPr>
        <p:spPr>
          <a:xfrm>
            <a:off x="8535988" y="4267994"/>
            <a:ext cx="1800000" cy="1800000"/>
          </a:xfrm>
          <a:prstGeom prst="ellipse">
            <a:avLst/>
          </a:prstGeom>
          <a:solidFill>
            <a:srgbClr val="B6D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a:spLocks noChangeAspect="1"/>
          </p:cNvSpPr>
          <p:nvPr userDrawn="1"/>
        </p:nvSpPr>
        <p:spPr>
          <a:xfrm>
            <a:off x="9297988" y="4572794"/>
            <a:ext cx="3420000" cy="3420000"/>
          </a:xfrm>
          <a:prstGeom prst="ellipse">
            <a:avLst/>
          </a:prstGeom>
          <a:pattFill prst="dkDnDiag">
            <a:fgClr>
              <a:srgbClr val="A9DA67"/>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5" name="图片 4"/>
          <p:cNvPicPr>
            <a:picLocks noChangeAspect="1"/>
          </p:cNvPicPr>
          <p:nvPr userDrawn="1"/>
        </p:nvPicPr>
        <p:blipFill rotWithShape="1">
          <a:blip r:embed="rId2" cstate="print">
            <a:duotone>
              <a:prstClr val="black"/>
              <a:srgbClr val="9394CF">
                <a:tint val="45000"/>
                <a:satMod val="400000"/>
              </a:srgbClr>
            </a:duotone>
            <a:extLst>
              <a:ext uri="{28A0092B-C50C-407E-A947-70E740481C1C}">
                <a14:useLocalDpi xmlns:a14="http://schemas.microsoft.com/office/drawing/2010/main" val="0"/>
              </a:ext>
            </a:extLst>
          </a:blip>
          <a:srcRect/>
          <a:stretch>
            <a:fillRect/>
          </a:stretch>
        </p:blipFill>
        <p:spPr>
          <a:xfrm flipV="1">
            <a:off x="8535988" y="0"/>
            <a:ext cx="3678972" cy="6858000"/>
          </a:xfrm>
          <a:prstGeom prst="rect">
            <a:avLst/>
          </a:prstGeom>
        </p:spPr>
      </p:pic>
      <p:pic>
        <p:nvPicPr>
          <p:cNvPr id="7" name="图片 6"/>
          <p:cNvPicPr>
            <a:picLocks noChangeAspect="1"/>
          </p:cNvPicPr>
          <p:nvPr userDrawn="1"/>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 y="0"/>
            <a:ext cx="1018034" cy="1018034"/>
          </a:xfrm>
          <a:prstGeom prst="rect">
            <a:avLst/>
          </a:prstGeom>
        </p:spPr>
      </p:pic>
      <p:sp>
        <p:nvSpPr>
          <p:cNvPr id="8" name="图文框 7"/>
          <p:cNvSpPr/>
          <p:nvPr userDrawn="1"/>
        </p:nvSpPr>
        <p:spPr>
          <a:xfrm>
            <a:off x="-30813" y="0"/>
            <a:ext cx="12225988"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tx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dirty="0"/>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0A27C80-5FD3-4361-BB31-75FBA1966619}" type="slidenum">
              <a:rPr lang="en-US" altLang="zh-CN" smtClean="0"/>
            </a:fld>
            <a:endParaRPr lang="en-US" altLang="zh-CN"/>
          </a:p>
        </p:txBody>
      </p:sp>
      <p:sp>
        <p:nvSpPr>
          <p:cNvPr id="6" name="图文框 5"/>
          <p:cNvSpPr/>
          <p:nvPr userDrawn="1"/>
        </p:nvSpPr>
        <p:spPr>
          <a:xfrm>
            <a:off x="0" y="6406"/>
            <a:ext cx="12195175" cy="6859588"/>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11000" b="-1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dirty="0"/>
              <a:t>单击此处编辑母版标题样式</a:t>
            </a:r>
            <a:endParaRPr lang="zh-CN" altLang="en-US" dirty="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dirty="0"/>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hf sldNum="0" hdr="0" ftr="0" dt="0"/>
  <p:txStyles>
    <p:titleStyle>
      <a:lvl1pPr algn="ctr" rtl="0" fontAlgn="base">
        <a:spcBef>
          <a:spcPct val="0"/>
        </a:spcBef>
        <a:spcAft>
          <a:spcPct val="0"/>
        </a:spcAft>
        <a:defRPr sz="5300">
          <a:solidFill>
            <a:schemeClr val="bg1">
              <a:lumMod val="60000"/>
              <a:lumOff val="40000"/>
            </a:schemeClr>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bg1">
              <a:lumMod val="60000"/>
              <a:lumOff val="40000"/>
            </a:schemeClr>
          </a:solidFill>
          <a:latin typeface="+mn-lt"/>
          <a:ea typeface="+mn-ea"/>
          <a:cs typeface="+mn-cs"/>
        </a:defRPr>
      </a:lvl1pPr>
      <a:lvl2pPr marL="884555" indent="-340360" algn="l" rtl="0" fontAlgn="base">
        <a:spcBef>
          <a:spcPct val="20000"/>
        </a:spcBef>
        <a:spcAft>
          <a:spcPct val="0"/>
        </a:spcAft>
        <a:buChar char="–"/>
        <a:defRPr sz="3400">
          <a:solidFill>
            <a:schemeClr val="bg1">
              <a:lumMod val="60000"/>
              <a:lumOff val="40000"/>
            </a:schemeClr>
          </a:solidFill>
          <a:latin typeface="+mn-lt"/>
          <a:ea typeface="+mn-ea"/>
        </a:defRPr>
      </a:lvl2pPr>
      <a:lvl3pPr marL="1360805" indent="-272415" algn="l" rtl="0" fontAlgn="base">
        <a:spcBef>
          <a:spcPct val="20000"/>
        </a:spcBef>
        <a:spcAft>
          <a:spcPct val="0"/>
        </a:spcAft>
        <a:buChar char="•"/>
        <a:defRPr sz="2900">
          <a:solidFill>
            <a:schemeClr val="bg1">
              <a:lumMod val="60000"/>
              <a:lumOff val="40000"/>
            </a:schemeClr>
          </a:solidFill>
          <a:latin typeface="+mn-lt"/>
          <a:ea typeface="+mn-ea"/>
        </a:defRPr>
      </a:lvl3pPr>
      <a:lvl4pPr marL="1905000" indent="-272415" algn="l" rtl="0" fontAlgn="base">
        <a:spcBef>
          <a:spcPct val="20000"/>
        </a:spcBef>
        <a:spcAft>
          <a:spcPct val="0"/>
        </a:spcAft>
        <a:buChar char="–"/>
        <a:defRPr sz="2400">
          <a:solidFill>
            <a:schemeClr val="bg1">
              <a:lumMod val="60000"/>
              <a:lumOff val="40000"/>
            </a:schemeClr>
          </a:solidFill>
          <a:latin typeface="+mn-lt"/>
          <a:ea typeface="+mn-ea"/>
        </a:defRPr>
      </a:lvl4pPr>
      <a:lvl5pPr marL="2449830" indent="-272415" algn="l" rtl="0" fontAlgn="base">
        <a:spcBef>
          <a:spcPct val="20000"/>
        </a:spcBef>
        <a:spcAft>
          <a:spcPct val="0"/>
        </a:spcAft>
        <a:buChar char="»"/>
        <a:defRPr sz="2400">
          <a:solidFill>
            <a:schemeClr val="bg1">
              <a:lumMod val="60000"/>
              <a:lumOff val="40000"/>
            </a:schemeClr>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notesSlide" Target="../notesSlides/notesSlide2.xml"/><Relationship Id="rId12" Type="http://schemas.openxmlformats.org/officeDocument/2006/relationships/slideLayout" Target="../slideLayouts/slideLayout2.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1.em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themeOverride" Target="../theme/themeOverride1.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29585" y="3997960"/>
            <a:ext cx="5893435" cy="410210"/>
          </a:xfrm>
          <a:prstGeom prst="rect">
            <a:avLst/>
          </a:prstGeom>
          <a:solidFill>
            <a:srgbClr val="7EA3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Bold" panose="020B0800000000000000" charset="-122"/>
              <a:ea typeface="思源黑体 CN Bold" panose="020B0800000000000000" charset="-122"/>
            </a:endParaRPr>
          </a:p>
        </p:txBody>
      </p:sp>
      <p:sp>
        <p:nvSpPr>
          <p:cNvPr id="27" name="TextBox 26"/>
          <p:cNvSpPr txBox="1"/>
          <p:nvPr/>
        </p:nvSpPr>
        <p:spPr>
          <a:xfrm>
            <a:off x="3125470" y="3986530"/>
            <a:ext cx="5701665" cy="399415"/>
          </a:xfrm>
          <a:prstGeom prst="rect">
            <a:avLst/>
          </a:prstGeom>
          <a:solidFill>
            <a:srgbClr val="B2D383"/>
          </a:solidFill>
        </p:spPr>
        <p:txBody>
          <a:bodyPr vert="horz" wrap="square" lIns="91440" tIns="45720" rIns="91440" bIns="45720" numCol="1" anchor="t">
            <a:spAutoFit/>
          </a:bodyPr>
          <a:lstStyle/>
          <a:p>
            <a:pPr marL="0" indent="0" algn="ctr" defTabSz="914400" fontAlgn="base">
              <a:lnSpc>
                <a:spcPct val="100000"/>
              </a:lnSpc>
              <a:spcBef>
                <a:spcPts val="0"/>
              </a:spcBef>
              <a:spcAft>
                <a:spcPts val="0"/>
              </a:spcAft>
              <a:buFontTx/>
              <a:buNone/>
            </a:pPr>
            <a:r>
              <a:rPr lang="zh-CN" altLang="en-US" sz="2000" b="1">
                <a:solidFill>
                  <a:srgbClr val="FFFFFF"/>
                </a:solidFill>
                <a:latin typeface="楷体" panose="02010609060101010101" charset="-122"/>
                <a:ea typeface="楷体" panose="02010609060101010101" charset="-122"/>
              </a:rPr>
              <a:t> </a:t>
            </a:r>
            <a:r>
              <a:rPr lang="zh-CN" altLang="en-US" sz="2000" b="1">
                <a:solidFill>
                  <a:srgbClr val="FFFFFF"/>
                </a:solidFill>
                <a:latin typeface="楷体" panose="02010609060101010101" charset="-122"/>
                <a:ea typeface="楷体" panose="02010609060101010101" charset="-122"/>
              </a:rPr>
              <a:t>张克顺</a:t>
            </a:r>
            <a:r>
              <a:rPr lang="en-US" altLang="zh-CN" sz="2000" b="1">
                <a:solidFill>
                  <a:srgbClr val="FFFFFF"/>
                </a:solidFill>
                <a:latin typeface="楷体" panose="02010609060101010101" charset="-122"/>
                <a:ea typeface="楷体" panose="02010609060101010101" charset="-122"/>
              </a:rPr>
              <a:t> </a:t>
            </a:r>
            <a:r>
              <a:rPr lang="zh-CN" altLang="en-US" sz="2000" b="1">
                <a:solidFill>
                  <a:srgbClr val="FFFFFF"/>
                </a:solidFill>
                <a:latin typeface="楷体" panose="02010609060101010101" charset="-122"/>
                <a:ea typeface="楷体" panose="02010609060101010101" charset="-122"/>
              </a:rPr>
              <a:t>周庆红 主编</a:t>
            </a:r>
            <a:endParaRPr lang="ko-KR" altLang="en-US" sz="2000" b="1">
              <a:solidFill>
                <a:srgbClr val="FFFFFF"/>
              </a:solidFill>
              <a:latin typeface="楷体" panose="02010609060101010101" charset="-122"/>
              <a:ea typeface="楷体" panose="02010609060101010101" charset="-122"/>
            </a:endParaRPr>
          </a:p>
        </p:txBody>
      </p:sp>
      <p:sp>
        <p:nvSpPr>
          <p:cNvPr id="3" name="椭圆 2"/>
          <p:cNvSpPr/>
          <p:nvPr/>
        </p:nvSpPr>
        <p:spPr>
          <a:xfrm>
            <a:off x="-267335" y="-8928100"/>
            <a:ext cx="12388215" cy="9987280"/>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61540" y="-8286115"/>
            <a:ext cx="12388215" cy="9987280"/>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4754245" y="-8286115"/>
            <a:ext cx="12388215" cy="9987280"/>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21660" y="-8286115"/>
            <a:ext cx="12388215" cy="9987280"/>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600450" y="6057900"/>
            <a:ext cx="12388215" cy="9987280"/>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77055" y="5446395"/>
            <a:ext cx="12388215" cy="9987280"/>
          </a:xfrm>
          <a:prstGeom prst="ellipse">
            <a:avLst/>
          </a:prstGeom>
          <a:solidFill>
            <a:schemeClr val="accent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76095" y="5638800"/>
            <a:ext cx="12388215" cy="9987280"/>
          </a:xfrm>
          <a:prstGeom prst="ellipse">
            <a:avLst/>
          </a:prstGeom>
          <a:solidFill>
            <a:schemeClr val="tx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77965" y="5287645"/>
            <a:ext cx="12388215" cy="9987280"/>
          </a:xfrm>
          <a:prstGeom prst="ellipse">
            <a:avLst/>
          </a:pr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60510" y="6325235"/>
            <a:ext cx="2133600" cy="381000"/>
          </a:xfrm>
          <a:prstGeom prst="rect">
            <a:avLst/>
          </a:prstGeom>
          <a:noFill/>
          <a:effectLst/>
        </p:spPr>
        <p:txBody>
          <a:bodyPr wrap="square" rtlCol="0">
            <a:spAutoFit/>
          </a:bodyPr>
          <a:lstStyle/>
          <a:p>
            <a:pPr algn="r"/>
            <a:r>
              <a:rPr lang="en-US" altLang="zh-CN" dirty="0">
                <a:solidFill>
                  <a:schemeClr val="bg1"/>
                </a:solidFill>
                <a:latin typeface="微软雅黑" panose="020B0503020204020204" pitchFamily="34" charset="-122"/>
                <a:ea typeface="微软雅黑" panose="020B0503020204020204" pitchFamily="34" charset="-122"/>
              </a:rPr>
              <a:t>2020.12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图文框 30"/>
          <p:cNvSpPr/>
          <p:nvPr/>
        </p:nvSpPr>
        <p:spPr>
          <a:xfrm>
            <a:off x="0" y="6350"/>
            <a:ext cx="12195175" cy="6859905"/>
          </a:xfrm>
          <a:prstGeom prst="frame">
            <a:avLst>
              <a:gd name="adj1" fmla="val 2233"/>
            </a:avLst>
          </a:prstGeom>
          <a:gradFill flip="none" rotWithShape="1">
            <a:gsLst>
              <a:gs pos="0">
                <a:schemeClr val="bg1">
                  <a:tint val="66000"/>
                  <a:satMod val="160000"/>
                </a:schemeClr>
              </a:gs>
              <a:gs pos="100000">
                <a:srgbClr val="B6DB72"/>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rotWithShape="1">
          <a:blip r:embed="rId1" cstate="print">
            <a:alphaModFix amt="50000"/>
            <a:duotone>
              <a:prstClr val="black"/>
              <a:srgbClr val="A096D4">
                <a:tint val="45000"/>
                <a:satMod val="400000"/>
              </a:srgbClr>
            </a:duotone>
            <a:extLst>
              <a:ext uri="{28A0092B-C50C-407E-A947-70E740481C1C}">
                <a14:useLocalDpi xmlns:a14="http://schemas.microsoft.com/office/drawing/2010/main" val="0"/>
              </a:ext>
            </a:extLst>
          </a:blip>
          <a:srcRect b="14798"/>
          <a:stretch>
            <a:fillRect/>
          </a:stretch>
        </p:blipFill>
        <p:spPr>
          <a:xfrm>
            <a:off x="229870" y="142875"/>
            <a:ext cx="2296795" cy="545465"/>
          </a:xfrm>
          <a:prstGeom prst="rect">
            <a:avLst/>
          </a:prstGeom>
        </p:spPr>
      </p:pic>
      <p:pic>
        <p:nvPicPr>
          <p:cNvPr id="32" name="图片 31"/>
          <p:cNvPicPr>
            <a:picLocks noChangeAspect="1"/>
          </p:cNvPicPr>
          <p:nvPr/>
        </p:nvPicPr>
        <p:blipFill>
          <a:blip r:embed="rId2"/>
          <a:stretch>
            <a:fillRect/>
          </a:stretch>
        </p:blipFill>
        <p:spPr>
          <a:xfrm>
            <a:off x="589280" y="2780665"/>
            <a:ext cx="11016615" cy="1109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7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16" presetClass="entr" presetSubtype="21" fill="hold" grpId="0"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barn(inVertical))">
                                      <p:cBhvr>
                                        <p:cTn id="53" dur="500"/>
                                        <p:tgtEl>
                                          <p:spTgt spid="4"/>
                                        </p:tgtEl>
                                      </p:cBhvr>
                                    </p:animEffect>
                                  </p:childTnLst>
                                </p:cTn>
                              </p:par>
                            </p:childTnLst>
                          </p:cTn>
                        </p:par>
                        <p:par>
                          <p:cTn id="54" fill="hold">
                            <p:stCondLst>
                              <p:cond delay="1500"/>
                            </p:stCondLst>
                            <p:childTnLst>
                              <p:par>
                                <p:cTn id="55" presetID="42"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1000" fill="hold"/>
                                        <p:tgtEl>
                                          <p:spTgt spid="32"/>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par>
                          <p:cTn id="66" fill="hold">
                            <p:stCondLst>
                              <p:cond delay="3500"/>
                            </p:stCondLst>
                            <p:childTnLst>
                              <p:par>
                                <p:cTn id="67" presetID="42"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 grpId="0" animBg="1"/>
      <p:bldP spid="19" grpId="0" animBg="1"/>
      <p:bldP spid="20" grpId="0" animBg="1"/>
      <p:bldP spid="21" grpId="0" animBg="1"/>
      <p:bldP spid="22" grpId="0" animBg="1"/>
      <p:bldP spid="23" grpId="0" animBg="1"/>
      <p:bldP spid="24" grpId="0" animBg="1"/>
      <p:bldP spid="26"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839787" y="1600994"/>
            <a:ext cx="10515600" cy="353077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二、幼儿绘本设计的基本方法</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5.</a:t>
            </a:r>
            <a:r>
              <a:rPr lang="zh-CN" altLang="en-US" sz="2000" kern="100" dirty="0">
                <a:solidFill>
                  <a:srgbClr val="6D70C7"/>
                </a:solidFill>
                <a:latin typeface="楷体" panose="02010609060101010101" charset="-122"/>
                <a:ea typeface="楷体" panose="02010609060101010101" charset="-122"/>
              </a:rPr>
              <a:t>选用“童稚”的表现类别</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绘画</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手工</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摄影</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电子绘本</a:t>
            </a:r>
            <a:endParaRPr lang="en-US" altLang="zh-CN" sz="2800" b="1" kern="100" dirty="0">
              <a:solidFill>
                <a:srgbClr val="6D70C7"/>
              </a:solidFill>
              <a:latin typeface="楷体" panose="02010609060101010101" charset="-122"/>
              <a:ea typeface="楷体" panose="02010609060101010101" charset="-122"/>
            </a:endParaRPr>
          </a:p>
        </p:txBody>
      </p:sp>
      <p:pic>
        <p:nvPicPr>
          <p:cNvPr id="3" name="图片 2" descr="图片包含 地图&#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16587" y="1981994"/>
            <a:ext cx="5019797" cy="3876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9450" y="232122"/>
            <a:ext cx="3088737" cy="733397"/>
            <a:chOff x="5365730" y="185062"/>
            <a:chExt cx="3000524" cy="712451"/>
          </a:xfrm>
          <a:effectLst>
            <a:outerShdw blurRad="50800" dist="38100" dir="2700000" algn="tl" rotWithShape="0">
              <a:prstClr val="black">
                <a:alpha val="40000"/>
              </a:prstClr>
            </a:outerShdw>
          </a:effectLst>
        </p:grpSpPr>
        <p:pic>
          <p:nvPicPr>
            <p:cNvPr id="9" name="图片 8" descr="文本&#10;&#10;描述已自动生成"/>
            <p:cNvPicPr>
              <a:picLocks noChangeAspect="1"/>
            </p:cNvPicPr>
            <p:nvPr/>
          </p:nvPicPr>
          <p:blipFill rotWithShape="1">
            <a:blip r:embed="rId1" cstate="print">
              <a:alphaModFix amt="75000"/>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r="25668"/>
            <a:stretch>
              <a:fillRect/>
            </a:stretch>
          </p:blipFill>
          <p:spPr>
            <a:xfrm>
              <a:off x="6152723" y="185062"/>
              <a:ext cx="2213531" cy="693553"/>
            </a:xfrm>
            <a:prstGeom prst="rect">
              <a:avLst/>
            </a:prstGeom>
          </p:spPr>
        </p:pic>
        <p:pic>
          <p:nvPicPr>
            <p:cNvPr id="11" name="图片 10" descr="文本&#10;&#10;描述已自动生成"/>
            <p:cNvPicPr>
              <a:picLocks noChangeAspect="1"/>
            </p:cNvPicPr>
            <p:nvPr/>
          </p:nvPicPr>
          <p:blipFill rotWithShape="1">
            <a:blip r:embed="rId1" cstate="print">
              <a:alphaModFix amt="75000"/>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74371" t="1873" r="-1114" b="-1873"/>
            <a:stretch>
              <a:fillRect/>
            </a:stretch>
          </p:blipFill>
          <p:spPr>
            <a:xfrm>
              <a:off x="5365730" y="203960"/>
              <a:ext cx="796369" cy="693553"/>
            </a:xfrm>
            <a:prstGeom prst="rect">
              <a:avLst/>
            </a:prstGeom>
          </p:spPr>
        </p:pic>
      </p:grpSp>
      <p:sp>
        <p:nvSpPr>
          <p:cNvPr id="7" name="文本框 6"/>
          <p:cNvSpPr txBox="1"/>
          <p:nvPr/>
        </p:nvSpPr>
        <p:spPr>
          <a:xfrm>
            <a:off x="8653742" y="6249194"/>
            <a:ext cx="2133600" cy="307777"/>
          </a:xfrm>
          <a:prstGeom prst="rect">
            <a:avLst/>
          </a:prstGeom>
          <a:noFill/>
          <a:effectLst/>
        </p:spPr>
        <p:txBody>
          <a:bodyPr wrap="square" rtlCol="0">
            <a:spAutoFit/>
          </a:bodyPr>
          <a:lstStyle/>
          <a:p>
            <a:pPr algn="r"/>
            <a:r>
              <a:rPr lang="zh-CN" altLang="en-US" sz="1400">
                <a:solidFill>
                  <a:schemeClr val="bg1"/>
                </a:solidFill>
                <a:latin typeface="微软雅黑" panose="020B0503020204020204" pitchFamily="34" charset="-122"/>
                <a:ea typeface="微软雅黑" panose="020B0503020204020204" pitchFamily="34" charset="-122"/>
              </a:rPr>
              <a:t>制作：王临娜</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92587" y="3554088"/>
            <a:ext cx="3622955" cy="707886"/>
          </a:xfrm>
          <a:prstGeom prst="rect">
            <a:avLst/>
          </a:prstGeom>
          <a:noFill/>
        </p:spPr>
        <p:txBody>
          <a:bodyPr wrap="square" rtlCol="0">
            <a:spAutoFit/>
          </a:bodyPr>
          <a:lstStyle/>
          <a:p>
            <a:pPr algn="ctr"/>
            <a:r>
              <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rPr>
              <a:t>谢 谢 观 看</a:t>
            </a:r>
            <a:endParaRPr lang="zh-CN" altLang="en-US" sz="4000" b="1" dirty="0">
              <a:solidFill>
                <a:prstClr val="black">
                  <a:lumMod val="50000"/>
                  <a:lumOff val="50000"/>
                </a:prstClr>
              </a:solidFill>
              <a:latin typeface="微软雅黑" panose="020B0503020204020204" pitchFamily="34" charset="-122"/>
              <a:ea typeface="微软雅黑" panose="020B0503020204020204" pitchFamily="34" charset="-122"/>
              <a:cs typeface="+mn-ea"/>
            </a:endParaRPr>
          </a:p>
        </p:txBody>
      </p:sp>
      <p:pic>
        <p:nvPicPr>
          <p:cNvPr id="4" name="图片 3"/>
          <p:cNvPicPr>
            <a:picLocks noChangeAspect="1"/>
          </p:cNvPicPr>
          <p:nvPr/>
        </p:nvPicPr>
        <p:blipFill>
          <a:blip r:embed="rId2"/>
          <a:stretch>
            <a:fillRect/>
          </a:stretch>
        </p:blipFill>
        <p:spPr>
          <a:xfrm>
            <a:off x="763587" y="2444520"/>
            <a:ext cx="11016427" cy="1109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7128" y="1283057"/>
            <a:ext cx="10461352" cy="4335474"/>
            <a:chOff x="1296651" y="1282759"/>
            <a:chExt cx="10458931" cy="4334471"/>
          </a:xfrm>
        </p:grpSpPr>
        <p:grpSp>
          <p:nvGrpSpPr>
            <p:cNvPr id="3" name="组合 2"/>
            <p:cNvGrpSpPr/>
            <p:nvPr/>
          </p:nvGrpSpPr>
          <p:grpSpPr>
            <a:xfrm>
              <a:off x="1296651" y="1282759"/>
              <a:ext cx="10458931" cy="4334471"/>
              <a:chOff x="578870" y="1338194"/>
              <a:chExt cx="10461654" cy="4335600"/>
            </a:xfrm>
          </p:grpSpPr>
          <p:sp>
            <p:nvSpPr>
              <p:cNvPr id="44" name="矩形 43"/>
              <p:cNvSpPr>
                <a:spLocks noChangeAspect="1"/>
              </p:cNvSpPr>
              <p:nvPr/>
            </p:nvSpPr>
            <p:spPr>
              <a:xfrm>
                <a:off x="1114670" y="2436671"/>
                <a:ext cx="3960000" cy="257232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black">
                      <a:lumMod val="50000"/>
                      <a:lumOff val="50000"/>
                    </a:prstClr>
                  </a:solidFill>
                  <a:latin typeface="字魂59号-创粗黑"/>
                  <a:ea typeface="字魂59号-创粗黑"/>
                </a:endParaRPr>
              </a:p>
            </p:txBody>
          </p:sp>
          <p:grpSp>
            <p:nvGrpSpPr>
              <p:cNvPr id="2" name="组合 1"/>
              <p:cNvGrpSpPr/>
              <p:nvPr/>
            </p:nvGrpSpPr>
            <p:grpSpPr>
              <a:xfrm flipH="1">
                <a:off x="578870" y="1338194"/>
                <a:ext cx="10461654" cy="4335600"/>
                <a:chOff x="1649630" y="1338194"/>
                <a:chExt cx="10461654" cy="4335600"/>
              </a:xfrm>
            </p:grpSpPr>
            <p:sp>
              <p:nvSpPr>
                <p:cNvPr id="16" name="1"/>
                <p:cNvSpPr>
                  <a:spLocks noChangeArrowheads="1"/>
                </p:cNvSpPr>
                <p:nvPr>
                  <p:custDataLst>
                    <p:tags r:id="rId1"/>
                  </p:custDataLst>
                </p:nvPr>
              </p:nvSpPr>
              <p:spPr bwMode="auto">
                <a:xfrm>
                  <a:off x="2710141" y="1408359"/>
                  <a:ext cx="2472192"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0"/>
                    </a:spcBef>
                    <a:buNone/>
                  </a:pPr>
                  <a:r>
                    <a:rPr lang="zh-CN" altLang="en-US" sz="2400" b="1" dirty="0">
                      <a:solidFill>
                        <a:schemeClr val="accent6">
                          <a:lumMod val="50000"/>
                        </a:schemeClr>
                      </a:solidFill>
                      <a:latin typeface="楷体" panose="02010609060101010101" charset="-122"/>
                      <a:ea typeface="楷体" panose="02010609060101010101" charset="-122"/>
                    </a:rPr>
                    <a:t>幼儿绘本概述</a:t>
                  </a:r>
                  <a:endParaRPr lang="zh-CN" altLang="en-US" sz="2400" b="1" dirty="0">
                    <a:solidFill>
                      <a:schemeClr val="accent6">
                        <a:lumMod val="50000"/>
                      </a:schemeClr>
                    </a:solidFill>
                    <a:latin typeface="楷体" panose="02010609060101010101" charset="-122"/>
                    <a:ea typeface="楷体" panose="02010609060101010101" charset="-122"/>
                  </a:endParaRPr>
                </a:p>
              </p:txBody>
            </p:sp>
            <p:sp>
              <p:nvSpPr>
                <p:cNvPr id="17" name="2"/>
                <p:cNvSpPr>
                  <a:spLocks noChangeArrowheads="1"/>
                </p:cNvSpPr>
                <p:nvPr>
                  <p:custDataLst>
                    <p:tags r:id="rId2"/>
                  </p:custDataLst>
                </p:nvPr>
              </p:nvSpPr>
              <p:spPr bwMode="auto">
                <a:xfrm>
                  <a:off x="1829786" y="2278082"/>
                  <a:ext cx="3700109"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charset="-122"/>
                      <a:ea typeface="楷体" panose="02010609060101010101" charset="-122"/>
                    </a:rPr>
                    <a:t>绘本阅读与幼儿多元发展</a:t>
                  </a:r>
                  <a:endParaRPr lang="zh-CN" altLang="en-US" sz="2400" b="1" dirty="0">
                    <a:solidFill>
                      <a:schemeClr val="accent6">
                        <a:lumMod val="50000"/>
                      </a:schemeClr>
                    </a:solidFill>
                    <a:latin typeface="楷体" panose="02010609060101010101" charset="-122"/>
                    <a:ea typeface="楷体" panose="02010609060101010101" charset="-122"/>
                  </a:endParaRPr>
                </a:p>
              </p:txBody>
            </p:sp>
            <p:sp>
              <p:nvSpPr>
                <p:cNvPr id="18" name="3"/>
                <p:cNvSpPr>
                  <a:spLocks noChangeArrowheads="1"/>
                </p:cNvSpPr>
                <p:nvPr>
                  <p:custDataLst>
                    <p:tags r:id="rId3"/>
                  </p:custDataLst>
                </p:nvPr>
              </p:nvSpPr>
              <p:spPr bwMode="auto">
                <a:xfrm>
                  <a:off x="1649630" y="3166609"/>
                  <a:ext cx="4333336"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0"/>
                    </a:spcBef>
                    <a:buNone/>
                  </a:pPr>
                  <a:r>
                    <a:rPr lang="zh-CN" altLang="en-US" sz="2400" b="1" dirty="0">
                      <a:solidFill>
                        <a:srgbClr val="F4B300"/>
                      </a:solidFill>
                      <a:effectLst>
                        <a:innerShdw blurRad="63500" dist="50800" dir="13500000">
                          <a:prstClr val="black">
                            <a:alpha val="50000"/>
                          </a:prstClr>
                        </a:innerShdw>
                      </a:effectLst>
                      <a:latin typeface="楷体" panose="02010609060101010101" charset="-122"/>
                      <a:ea typeface="楷体" panose="02010609060101010101" charset="-122"/>
                    </a:rPr>
                    <a:t>幼儿绘本创意设计与制作</a:t>
                  </a:r>
                  <a:endParaRPr lang="zh-CN" altLang="en-US" sz="2400" b="1" dirty="0">
                    <a:solidFill>
                      <a:srgbClr val="F4B300"/>
                    </a:solidFill>
                    <a:effectLst>
                      <a:innerShdw blurRad="63500" dist="50800" dir="13500000">
                        <a:prstClr val="black">
                          <a:alpha val="50000"/>
                        </a:prstClr>
                      </a:innerShdw>
                    </a:effectLst>
                    <a:latin typeface="楷体" panose="02010609060101010101" charset="-122"/>
                    <a:ea typeface="楷体" panose="02010609060101010101" charset="-122"/>
                  </a:endParaRPr>
                </a:p>
              </p:txBody>
            </p:sp>
            <p:sp>
              <p:nvSpPr>
                <p:cNvPr id="19" name="4"/>
                <p:cNvSpPr>
                  <a:spLocks noChangeArrowheads="1"/>
                </p:cNvSpPr>
                <p:nvPr>
                  <p:custDataLst>
                    <p:tags r:id="rId4"/>
                  </p:custDataLst>
                </p:nvPr>
              </p:nvSpPr>
              <p:spPr bwMode="auto">
                <a:xfrm>
                  <a:off x="2550411" y="4015370"/>
                  <a:ext cx="3856243" cy="76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charset="-122"/>
                      <a:ea typeface="楷体" panose="02010609060101010101" charset="-122"/>
                    </a:rPr>
                    <a:t>幼儿绘本开发与实例</a:t>
                  </a:r>
                  <a:endParaRPr lang="zh-CN" altLang="en-US" sz="2400" b="1" dirty="0">
                    <a:solidFill>
                      <a:schemeClr val="accent6">
                        <a:lumMod val="50000"/>
                      </a:schemeClr>
                    </a:solidFill>
                    <a:latin typeface="楷体" panose="02010609060101010101" charset="-122"/>
                    <a:ea typeface="楷体" panose="02010609060101010101" charset="-122"/>
                  </a:endParaRPr>
                </a:p>
              </p:txBody>
            </p:sp>
            <p:sp>
              <p:nvSpPr>
                <p:cNvPr id="20" name="1"/>
                <p:cNvSpPr>
                  <a:spLocks noChangeAspect="1"/>
                </p:cNvSpPr>
                <p:nvPr>
                  <p:custDataLst>
                    <p:tags r:id="rId5"/>
                  </p:custDataLst>
                </p:nvPr>
              </p:nvSpPr>
              <p:spPr>
                <a:xfrm flipH="1">
                  <a:off x="5334947" y="1463788"/>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1</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1" name="2"/>
                <p:cNvSpPr>
                  <a:spLocks noChangeAspect="1"/>
                </p:cNvSpPr>
                <p:nvPr>
                  <p:custDataLst>
                    <p:tags r:id="rId6"/>
                  </p:custDataLst>
                </p:nvPr>
              </p:nvSpPr>
              <p:spPr>
                <a:xfrm flipH="1">
                  <a:off x="5658957" y="2342949"/>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2</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3" name="3"/>
                <p:cNvSpPr>
                  <a:spLocks noChangeAspect="1"/>
                </p:cNvSpPr>
                <p:nvPr>
                  <p:custDataLst>
                    <p:tags r:id="rId7"/>
                  </p:custDataLst>
                </p:nvPr>
              </p:nvSpPr>
              <p:spPr>
                <a:xfrm flipH="1">
                  <a:off x="6112026" y="3226482"/>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3</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3" name="4"/>
                <p:cNvSpPr>
                  <a:spLocks noChangeAspect="1"/>
                </p:cNvSpPr>
                <p:nvPr>
                  <p:custDataLst>
                    <p:tags r:id="rId8"/>
                  </p:custDataLst>
                </p:nvPr>
              </p:nvSpPr>
              <p:spPr>
                <a:xfrm flipH="1">
                  <a:off x="6518650" y="4083280"/>
                  <a:ext cx="648019"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4</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39" name="组合 38"/>
                <p:cNvGrpSpPr/>
                <p:nvPr/>
              </p:nvGrpSpPr>
              <p:grpSpPr>
                <a:xfrm>
                  <a:off x="7849472" y="1338194"/>
                  <a:ext cx="4261812" cy="4335600"/>
                  <a:chOff x="7849472" y="1338194"/>
                  <a:chExt cx="4261812" cy="4335600"/>
                </a:xfrm>
              </p:grpSpPr>
              <p:grpSp>
                <p:nvGrpSpPr>
                  <p:cNvPr id="40" name="组合 39"/>
                  <p:cNvGrpSpPr/>
                  <p:nvPr/>
                </p:nvGrpSpPr>
                <p:grpSpPr>
                  <a:xfrm>
                    <a:off x="7849472" y="1338194"/>
                    <a:ext cx="4261812" cy="3496391"/>
                    <a:chOff x="7849472" y="1338194"/>
                    <a:chExt cx="4261812" cy="3496391"/>
                  </a:xfrm>
                </p:grpSpPr>
                <p:pic>
                  <p:nvPicPr>
                    <p:cNvPr id="42" name="图片 41"/>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flipH="1">
                      <a:off x="7849472" y="2113394"/>
                      <a:ext cx="4078823" cy="2721191"/>
                    </a:xfrm>
                    <a:prstGeom prst="rect">
                      <a:avLst/>
                    </a:prstGeom>
                    <a:noFill/>
                    <a:ln>
                      <a:noFill/>
                    </a:ln>
                  </p:spPr>
                </p:pic>
                <p:sp>
                  <p:nvSpPr>
                    <p:cNvPr id="43" name="文本框 13"/>
                    <p:cNvSpPr txBox="1"/>
                    <p:nvPr/>
                  </p:nvSpPr>
                  <p:spPr>
                    <a:xfrm>
                      <a:off x="9231284" y="1338194"/>
                      <a:ext cx="2880000" cy="720000"/>
                    </a:xfrm>
                    <a:prstGeom prst="rect">
                      <a:avLst/>
                    </a:prstGeom>
                    <a:noFill/>
                  </p:spPr>
                  <p:txBody>
                    <a:bodyPr wrap="square" lIns="91447" tIns="45724" rIns="91447" bIns="45724" rtlCol="0" anchor="t" anchorCtr="0">
                      <a:noAutofit/>
                    </a:bodyPr>
                    <a:lstStyle/>
                    <a:p>
                      <a:pPr defTabSz="914400"/>
                      <a:r>
                        <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rPr>
                        <a:t>目录</a:t>
                      </a:r>
                      <a:endParaRPr lang="zh-CN" altLang="en-US" sz="3600" b="1"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41" name="文本框 13"/>
                  <p:cNvSpPr txBox="1"/>
                  <p:nvPr/>
                </p:nvSpPr>
                <p:spPr>
                  <a:xfrm>
                    <a:off x="9019237" y="4953794"/>
                    <a:ext cx="3092047" cy="720000"/>
                  </a:xfrm>
                  <a:prstGeom prst="rect">
                    <a:avLst/>
                  </a:prstGeom>
                  <a:noFill/>
                </p:spPr>
                <p:txBody>
                  <a:bodyPr wrap="square" lIns="91447" tIns="45724" rIns="91447" bIns="45724" rtlCol="0" anchor="t" anchorCtr="0">
                    <a:noAutofit/>
                  </a:bodyPr>
                  <a:lstStyle/>
                  <a:p>
                    <a:pPr defTabSz="914400"/>
                    <a:r>
                      <a:rPr lang="en-US" altLang="zh-CN" sz="3600" b="1" spc="300" dirty="0">
                        <a:solidFill>
                          <a:prstClr val="black">
                            <a:lumMod val="50000"/>
                            <a:lumOff val="50000"/>
                          </a:prstClr>
                        </a:solidFill>
                        <a:latin typeface="微软雅黑" panose="020B0503020204020204" pitchFamily="34" charset="-122"/>
                        <a:ea typeface="微软雅黑" panose="020B0503020204020204" pitchFamily="34" charset="-122"/>
                      </a:rPr>
                      <a:t>CONTENTS</a:t>
                    </a:r>
                    <a:endParaRPr lang="zh-CN" altLang="en-US" sz="3600" b="1" spc="3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grpSp>
        <p:sp>
          <p:nvSpPr>
            <p:cNvPr id="22" name="4"/>
            <p:cNvSpPr>
              <a:spLocks noChangeArrowheads="1"/>
            </p:cNvSpPr>
            <p:nvPr>
              <p:custDataLst>
                <p:tags r:id="rId10"/>
              </p:custDataLst>
            </p:nvPr>
          </p:nvSpPr>
          <p:spPr bwMode="auto">
            <a:xfrm flipH="1">
              <a:off x="6580108" y="4840963"/>
              <a:ext cx="2448002" cy="767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6"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914400">
                <a:lnSpc>
                  <a:spcPct val="100000"/>
                </a:lnSpc>
                <a:spcBef>
                  <a:spcPct val="0"/>
                </a:spcBef>
                <a:buNone/>
              </a:pPr>
              <a:r>
                <a:rPr lang="zh-CN" altLang="en-US" sz="2400" b="1" dirty="0">
                  <a:solidFill>
                    <a:schemeClr val="accent6">
                      <a:lumMod val="50000"/>
                    </a:schemeClr>
                  </a:solidFill>
                  <a:latin typeface="楷体" panose="02010609060101010101" charset="-122"/>
                  <a:ea typeface="楷体" panose="02010609060101010101" charset="-122"/>
                </a:rPr>
                <a:t>幼儿绘本应用</a:t>
              </a:r>
              <a:endParaRPr lang="zh-CN" altLang="en-US" sz="2400" b="1" dirty="0">
                <a:solidFill>
                  <a:schemeClr val="accent6">
                    <a:lumMod val="50000"/>
                  </a:schemeClr>
                </a:solidFill>
                <a:latin typeface="楷体" panose="02010609060101010101" charset="-122"/>
                <a:ea typeface="楷体" panose="02010609060101010101" charset="-122"/>
              </a:endParaRPr>
            </a:p>
          </p:txBody>
        </p:sp>
        <p:sp>
          <p:nvSpPr>
            <p:cNvPr id="24" name="4"/>
            <p:cNvSpPr>
              <a:spLocks noChangeAspect="1"/>
            </p:cNvSpPr>
            <p:nvPr>
              <p:custDataLst>
                <p:tags r:id="rId11"/>
              </p:custDataLst>
            </p:nvPr>
          </p:nvSpPr>
          <p:spPr>
            <a:xfrm>
              <a:off x="5832065" y="4896876"/>
              <a:ext cx="647850" cy="6478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5" tIns="45728" rIns="91455" bIns="45728" rtlCol="0" anchor="ctr">
              <a:noAutofit/>
            </a:bodyPr>
            <a:lstStyle/>
            <a:p>
              <a:pPr algn="ctr" defTabSz="914400"/>
              <a:r>
                <a:rPr lang="en-US" altLang="zh-CN"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5</a:t>
              </a:r>
              <a:endParaRPr lang="zh-CN" altLang="en-US" sz="24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a:grpSpLocks noChangeAspect="1"/>
          </p:cNvGrpSpPr>
          <p:nvPr/>
        </p:nvGrpSpPr>
        <p:grpSpPr>
          <a:xfrm flipH="1">
            <a:off x="382586" y="1908043"/>
            <a:ext cx="5022471" cy="3600668"/>
            <a:chOff x="1449164" y="1737185"/>
            <a:chExt cx="4181404" cy="2997699"/>
          </a:xfrm>
        </p:grpSpPr>
        <p:grpSp>
          <p:nvGrpSpPr>
            <p:cNvPr id="16" name="组合 15"/>
            <p:cNvGrpSpPr/>
            <p:nvPr/>
          </p:nvGrpSpPr>
          <p:grpSpPr>
            <a:xfrm>
              <a:off x="3790737" y="1737185"/>
              <a:ext cx="1839831" cy="2997699"/>
              <a:chOff x="6100641" y="1586826"/>
              <a:chExt cx="1839831" cy="2997699"/>
            </a:xfrm>
          </p:grpSpPr>
          <p:sp>
            <p:nvSpPr>
              <p:cNvPr id="18" name="TextBox 17"/>
              <p:cNvSpPr txBox="1"/>
              <p:nvPr/>
            </p:nvSpPr>
            <p:spPr>
              <a:xfrm>
                <a:off x="6388643" y="1586826"/>
                <a:ext cx="1551829" cy="2880000"/>
              </a:xfrm>
              <a:prstGeom prst="rect">
                <a:avLst/>
              </a:prstGeom>
              <a:solidFill>
                <a:schemeClr val="accent6"/>
              </a:solidFill>
              <a:ln>
                <a:noFill/>
              </a:ln>
            </p:spPr>
            <p:txBody>
              <a:bodyPr vert="eaVert" wrap="square" rIns="89998" rtlCol="0" anchor="ctr">
                <a:noAutofit/>
              </a:bodyPr>
              <a:lstStyle/>
              <a:p>
                <a:pPr algn="ctr" defTabSz="914400"/>
                <a:r>
                  <a:rPr lang="zh-CN" altLang="en-US" sz="4400" b="1" spc="600" dirty="0">
                    <a:ln w="28575">
                      <a:noFill/>
                    </a:ln>
                    <a:solidFill>
                      <a:prstClr val="white"/>
                    </a:solidFill>
                    <a:latin typeface="微软雅黑" panose="020B0503020204020204" pitchFamily="34" charset="-122"/>
                    <a:ea typeface="微软雅黑" panose="020B0503020204020204" pitchFamily="34" charset="-122"/>
                  </a:rPr>
                  <a:t>第三章</a:t>
                </a:r>
                <a:endParaRPr lang="en-US" altLang="zh-CN" sz="4400" b="1" spc="600" dirty="0">
                  <a:ln w="28575">
                    <a:noFill/>
                  </a:ln>
                  <a:solidFill>
                    <a:prstClr val="white"/>
                  </a:solidFill>
                  <a:latin typeface="微软雅黑" panose="020B0503020204020204" pitchFamily="34" charset="-122"/>
                  <a:ea typeface="微软雅黑" panose="020B0503020204020204" pitchFamily="34" charset="-122"/>
                </a:endParaRPr>
              </a:p>
              <a:p>
                <a:pPr algn="ctr" defTabSz="914400"/>
                <a:r>
                  <a:rPr lang="zh-CN" altLang="en-US" sz="3600" b="1" spc="600" dirty="0">
                    <a:ln w="28575">
                      <a:noFill/>
                    </a:ln>
                    <a:solidFill>
                      <a:prstClr val="white"/>
                    </a:solidFill>
                    <a:latin typeface="微软雅黑" panose="020B0503020204020204" pitchFamily="34" charset="-122"/>
                    <a:ea typeface="微软雅黑" panose="020B0503020204020204" pitchFamily="34" charset="-122"/>
                  </a:rPr>
                  <a:t>幼儿绘本创意设计与制作</a:t>
                </a:r>
                <a:endParaRPr lang="zh-CN" altLang="en-US" sz="3600" b="1" spc="600" dirty="0">
                  <a:ln w="28575">
                    <a:noFill/>
                  </a:ln>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6100641" y="2676525"/>
                <a:ext cx="288000" cy="190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71998" tIns="107997" rIns="71998" rtlCol="0" anchor="b" anchorCtr="0"/>
              <a:lstStyle/>
              <a:p>
                <a:pPr algn="r" defTabSz="914400"/>
                <a:r>
                  <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rPr>
                  <a:t>章前导读</a:t>
                </a:r>
                <a:endParaRPr lang="zh-CN" altLang="en-US" sz="1600" spc="6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7" name="矩形 1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449164" y="2791526"/>
              <a:ext cx="2351977" cy="1888145"/>
            </a:xfrm>
            <a:prstGeom prst="rect">
              <a:avLst/>
            </a:prstGeom>
          </p:spPr>
          <p:txBody>
            <a:bodyPr vert="eaVert" wrap="square" lIns="91438" tIns="45719" rIns="91438" bIns="45719">
              <a:spAutoFit/>
            </a:bodyPr>
            <a:lstStyle/>
            <a:p>
              <a:pPr algn="just"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rPr>
                <a:t>通过对前面章节的学习，我们对绘本的概况、绘本阅读活动开展的理论基础及促进幼儿多元智能的发展有了一定了解。在幼儿绘本中，我们可以认识“真、善、美”，感受生命的可贵，生活的美好。你是否跃跃欲试，想通过自己的双手创作一本属于自己的幼儿绘本呢？创作幼儿绘本需要经历哪些过程呢？接下来，就让我们一起来看，一本完整的幼儿绘本是怎么创作出来的吧！</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mn-ea"/>
                <a:sym typeface="Calibri" panose="020F0502020204030204" pitchFamily="34" charset="0"/>
              </a:endParaRPr>
            </a:p>
          </p:txBody>
        </p:sp>
      </p:grpSp>
      <p:pic>
        <p:nvPicPr>
          <p:cNvPr id="2" name="图片 1"/>
          <p:cNvPicPr>
            <a:picLocks noChangeAspect="1"/>
          </p:cNvPicPr>
          <p:nvPr/>
        </p:nvPicPr>
        <p:blipFill>
          <a:blip r:embed="rId1"/>
          <a:stretch>
            <a:fillRect/>
          </a:stretch>
        </p:blipFill>
        <p:spPr>
          <a:xfrm>
            <a:off x="6326187" y="600327"/>
            <a:ext cx="5037188" cy="52332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11000" b="-11000"/>
          </a:stretch>
        </a:blipFill>
        <a:effectLst/>
      </p:bgPr>
    </p:bg>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2058194"/>
            <a:ext cx="10515600" cy="3161443"/>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一、幼儿绘本设计的原则</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1.</a:t>
            </a:r>
            <a:r>
              <a:rPr lang="zh-CN" altLang="en-US" sz="2000" kern="100" dirty="0">
                <a:solidFill>
                  <a:srgbClr val="6D70C7"/>
                </a:solidFill>
                <a:latin typeface="楷体" panose="02010609060101010101" charset="-122"/>
                <a:ea typeface="楷体" panose="02010609060101010101" charset="-122"/>
              </a:rPr>
              <a:t>幼儿绘本脚本设计</a:t>
            </a:r>
            <a:endParaRPr lang="zh-CN" altLang="en-US"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000" kern="100" dirty="0">
                <a:solidFill>
                  <a:srgbClr val="6D70C7"/>
                </a:solidFill>
                <a:latin typeface="楷体" panose="02010609060101010101" charset="-122"/>
                <a:ea typeface="楷体" panose="02010609060101010101" charset="-122"/>
              </a:rPr>
              <a:t>·</a:t>
            </a:r>
            <a:r>
              <a:rPr lang="zh-CN" altLang="en-US" sz="2000" kern="100" dirty="0">
                <a:solidFill>
                  <a:srgbClr val="6D70C7"/>
                </a:solidFill>
                <a:latin typeface="楷体" panose="02010609060101010101" charset="-122"/>
                <a:ea typeface="楷体" panose="02010609060101010101" charset="-122"/>
              </a:rPr>
              <a:t>体现儿童本位，多方面满足幼儿发展</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800" b="1" kern="100" dirty="0">
                <a:solidFill>
                  <a:srgbClr val="6D70C7"/>
                </a:solidFill>
                <a:latin typeface="楷体" panose="02010609060101010101" charset="-122"/>
                <a:ea typeface="楷体" panose="02010609060101010101" charset="-122"/>
              </a:rPr>
              <a:t>洞悉幼儿需求、助推幼儿成长、激发幼儿想象</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000" kern="100" dirty="0">
                <a:solidFill>
                  <a:srgbClr val="6D70C7"/>
                </a:solidFill>
                <a:latin typeface="楷体" panose="02010609060101010101" charset="-122"/>
                <a:ea typeface="楷体" panose="02010609060101010101" charset="-122"/>
              </a:rPr>
              <a:t>·</a:t>
            </a:r>
            <a:r>
              <a:rPr lang="zh-CN" altLang="en-US" sz="2000" kern="100" dirty="0">
                <a:solidFill>
                  <a:srgbClr val="6D70C7"/>
                </a:solidFill>
                <a:latin typeface="楷体" panose="02010609060101010101" charset="-122"/>
                <a:ea typeface="楷体" panose="02010609060101010101" charset="-122"/>
              </a:rPr>
              <a:t>呈现多元文化，兼顾本土特色与人文关怀</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800" b="1" kern="100" dirty="0">
                <a:solidFill>
                  <a:srgbClr val="6D70C7"/>
                </a:solidFill>
                <a:latin typeface="楷体" panose="02010609060101010101" charset="-122"/>
                <a:ea typeface="楷体" panose="02010609060101010101" charset="-122"/>
              </a:rPr>
              <a:t>坚持文化共融、体现地域特色、展现人文关怀</a:t>
            </a:r>
            <a:endParaRPr lang="en-US" altLang="zh-CN" sz="2800" b="1" kern="100" dirty="0">
              <a:solidFill>
                <a:srgbClr val="6D70C7"/>
              </a:solidFill>
              <a:latin typeface="楷体" panose="02010609060101010101" charset="-122"/>
              <a:ea typeface="楷体" panose="02010609060101010101" charset="-122"/>
            </a:endParaRP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1677194"/>
            <a:ext cx="10515600" cy="4369435"/>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一、幼儿绘本设计的原则</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2.</a:t>
            </a:r>
            <a:r>
              <a:rPr lang="zh-CN" altLang="en-US" sz="2000" kern="100" dirty="0">
                <a:solidFill>
                  <a:srgbClr val="6D70C7"/>
                </a:solidFill>
                <a:latin typeface="楷体" panose="02010609060101010101" charset="-122"/>
                <a:ea typeface="楷体" panose="02010609060101010101" charset="-122"/>
              </a:rPr>
              <a:t>幼儿绘本画面设计</a:t>
            </a:r>
            <a:endParaRPr lang="zh-CN" altLang="en-US"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适宜性原则</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充分了解不同年龄段幼儿的认知特点和发展规律，以促进幼儿健康成长的需要。</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趣味性原则</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融入充分培养幼儿阅读兴趣、使人感到愉悦的创作元素。</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艺术性原则</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构图、造型、色彩等元素要符合形式美的一般性原则，更要符合幼儿的审美情趣。</a:t>
            </a:r>
            <a:endParaRPr lang="en-US" altLang="zh-CN" sz="2000" kern="100" dirty="0">
              <a:solidFill>
                <a:srgbClr val="6D70C7"/>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1372394"/>
            <a:ext cx="10515600" cy="4944623"/>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二、幼儿绘本设计的基本方法</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1.</a:t>
            </a:r>
            <a:r>
              <a:rPr lang="zh-CN" altLang="en-US" sz="2000" kern="100" dirty="0">
                <a:solidFill>
                  <a:srgbClr val="6D70C7"/>
                </a:solidFill>
                <a:latin typeface="楷体" panose="02010609060101010101" charset="-122"/>
                <a:ea typeface="楷体" panose="02010609060101010101" charset="-122"/>
              </a:rPr>
              <a:t>甄选“童妙”的内容</a:t>
            </a:r>
            <a:endParaRPr lang="zh-CN" altLang="en-US"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贴近生活</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在故事编排上加入儿童日常生活中的事物，这样创作出来的故事才能让儿童产生亲切感和认同感。</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情节简单</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由于受众群体的特殊性，幼儿绘本的最大特性就是故事情节简单，适合幼儿阅读。</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朗朗上口</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幼儿绘本还有一个特点就是句子朗朗上口，深受幼儿的喜爱</a:t>
            </a:r>
            <a:endParaRPr lang="en-US" altLang="zh-CN" sz="2000" kern="100" dirty="0">
              <a:solidFill>
                <a:srgbClr val="6D70C7"/>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1829594"/>
            <a:ext cx="10515600" cy="3651962"/>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二、幼儿绘本设计的基本方法</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2.</a:t>
            </a:r>
            <a:r>
              <a:rPr lang="zh-CN" altLang="en-US" sz="2000" kern="100" dirty="0">
                <a:solidFill>
                  <a:srgbClr val="6D70C7"/>
                </a:solidFill>
                <a:latin typeface="楷体" panose="02010609060101010101" charset="-122"/>
                <a:ea typeface="楷体" panose="02010609060101010101" charset="-122"/>
              </a:rPr>
              <a:t>创造“童趣”的造型</a:t>
            </a:r>
            <a:endParaRPr lang="zh-CN" altLang="en-US"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形象造型</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幼儿绘本一般都会依据现实原型进行改编或者再创作，无论主角还是配角，也无论人或者动物，都要找到符合故事定位的造型。</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场景造型</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绘本场景的造型对于营造画面气氛、烘托主题具有巧妙的作用。</a:t>
            </a:r>
            <a:endParaRPr lang="en-US" altLang="zh-CN" sz="2000" kern="100" dirty="0">
              <a:solidFill>
                <a:srgbClr val="6D70C7"/>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763587" y="1372394"/>
            <a:ext cx="10515600" cy="4759957"/>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二、幼儿绘本设计的基本方法</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3.</a:t>
            </a:r>
            <a:r>
              <a:rPr lang="zh-CN" altLang="en-US" sz="2000" kern="100" dirty="0">
                <a:solidFill>
                  <a:srgbClr val="6D70C7"/>
                </a:solidFill>
                <a:latin typeface="楷体" panose="02010609060101010101" charset="-122"/>
                <a:ea typeface="楷体" panose="02010609060101010101" charset="-122"/>
              </a:rPr>
              <a:t>充满“童心”的构图</a:t>
            </a:r>
            <a:endParaRPr lang="zh-CN" altLang="en-US"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视角确定</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要符合幼儿的心理、审美特征，满足幼儿身心和谐健康发展的教育需求。</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构图方式</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幼儿绘本中的角色的设定、场景的选择、画面的编排以及整体风格的呈现都是根据故事的内容和幼儿的视觉习惯来决定的。</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版式设计</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由图画、文字的大小位置及编排关系建立起来的秩序美感。</a:t>
            </a:r>
            <a:endParaRPr lang="en-US" altLang="zh-CN" sz="2000" kern="100" dirty="0">
              <a:solidFill>
                <a:srgbClr val="6D70C7"/>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992187" y="655063"/>
            <a:ext cx="6858000" cy="488731"/>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charset="-122"/>
                <a:ea typeface="思源黑体 CN Bold" panose="020B0800000000000000" charset="-122"/>
              </a:defRPr>
            </a:lvl1pPr>
          </a:lstStyle>
          <a:p>
            <a:pPr algn="l"/>
            <a:r>
              <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第一节 幼儿绘本创意设计的理论基础</a:t>
            </a:r>
            <a:endParaRPr lang="zh-CN" altLang="en-US" sz="2600" b="1" dirty="0">
              <a:solidFill>
                <a:schemeClr val="tx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8" name="矩形 7"/>
          <p:cNvSpPr/>
          <p:nvPr/>
        </p:nvSpPr>
        <p:spPr>
          <a:xfrm>
            <a:off x="839787" y="1600994"/>
            <a:ext cx="10515600" cy="4298293"/>
          </a:xfrm>
          <a:prstGeom prst="rect">
            <a:avLst/>
          </a:prstGeom>
        </p:spPr>
        <p:txBody>
          <a:bodyPr wrap="square">
            <a:spAutoFit/>
          </a:bodyPr>
          <a:lstStyle/>
          <a:p>
            <a:pPr>
              <a:tabLst>
                <a:tab pos="266700" algn="l"/>
              </a:tabLst>
            </a:pPr>
            <a:r>
              <a:rPr lang="zh-CN" altLang="en-US" sz="2200" kern="100" dirty="0">
                <a:solidFill>
                  <a:srgbClr val="6D70C7"/>
                </a:solidFill>
                <a:latin typeface="微软雅黑" panose="020B0503020204020204" pitchFamily="34" charset="-122"/>
                <a:ea typeface="微软雅黑" panose="020B0503020204020204" pitchFamily="34" charset="-122"/>
              </a:rPr>
              <a:t>二、幼儿绘本设计的基本方法</a:t>
            </a:r>
            <a:endParaRPr lang="en-US" altLang="zh-CN" sz="2000" kern="100" dirty="0">
              <a:solidFill>
                <a:srgbClr val="6D70C7"/>
              </a:solidFill>
              <a:latin typeface="楷体" panose="02010609060101010101" charset="-122"/>
              <a:ea typeface="楷体" panose="02010609060101010101" charset="-122"/>
            </a:endParaRPr>
          </a:p>
          <a:p>
            <a:pPr algn="just"/>
            <a:endParaRPr lang="en-US" altLang="zh-CN" sz="2000" kern="100" dirty="0">
              <a:solidFill>
                <a:srgbClr val="6D70C7"/>
              </a:solidFill>
              <a:latin typeface="楷体" panose="02010609060101010101" charset="-122"/>
              <a:ea typeface="楷体" panose="02010609060101010101" charset="-122"/>
            </a:endParaRPr>
          </a:p>
          <a:p>
            <a:pPr algn="just"/>
            <a:r>
              <a:rPr lang="en-US" altLang="zh-CN" sz="2000" kern="100" dirty="0">
                <a:solidFill>
                  <a:srgbClr val="6D70C7"/>
                </a:solidFill>
                <a:latin typeface="楷体" panose="02010609060101010101" charset="-122"/>
                <a:ea typeface="楷体" panose="02010609060101010101" charset="-122"/>
              </a:rPr>
              <a:t>4.</a:t>
            </a:r>
            <a:r>
              <a:rPr lang="zh-CN" altLang="en-US" sz="2000" kern="100" dirty="0">
                <a:solidFill>
                  <a:srgbClr val="6D70C7"/>
                </a:solidFill>
                <a:latin typeface="楷体" panose="02010609060101010101" charset="-122"/>
                <a:ea typeface="楷体" panose="02010609060101010101" charset="-122"/>
              </a:rPr>
              <a:t>体现“童真”的色彩</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统一与和谐</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统一和谐的色彩关系是绘本风格整体统一的前提。</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强调与对比</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幼儿天生喜欢鲜艳的颜色以及对比色较强的事物。</a:t>
            </a:r>
            <a:endParaRPr lang="en-US" altLang="zh-CN" sz="2000" kern="100" dirty="0">
              <a:solidFill>
                <a:srgbClr val="6D70C7"/>
              </a:solidFill>
              <a:latin typeface="楷体" panose="02010609060101010101" charset="-122"/>
              <a:ea typeface="楷体" panose="02010609060101010101" charset="-122"/>
            </a:endParaRPr>
          </a:p>
          <a:p>
            <a:pPr indent="457200" algn="just">
              <a:lnSpc>
                <a:spcPct val="150000"/>
              </a:lnSpc>
            </a:pPr>
            <a:r>
              <a:rPr lang="en-US" altLang="zh-CN" sz="2800" b="1" kern="100" dirty="0">
                <a:solidFill>
                  <a:srgbClr val="6D70C7"/>
                </a:solidFill>
                <a:latin typeface="楷体" panose="02010609060101010101" charset="-122"/>
                <a:ea typeface="楷体" panose="02010609060101010101" charset="-122"/>
              </a:rPr>
              <a:t>·</a:t>
            </a:r>
            <a:r>
              <a:rPr lang="zh-CN" altLang="en-US" sz="2800" b="1" kern="100" dirty="0">
                <a:solidFill>
                  <a:srgbClr val="6D70C7"/>
                </a:solidFill>
                <a:latin typeface="楷体" panose="02010609060101010101" charset="-122"/>
                <a:ea typeface="楷体" panose="02010609060101010101" charset="-122"/>
              </a:rPr>
              <a:t>反差与冲击</a:t>
            </a:r>
            <a:endParaRPr lang="en-US" altLang="zh-CN" sz="2800" b="1" kern="100" dirty="0">
              <a:solidFill>
                <a:srgbClr val="6D70C7"/>
              </a:solidFill>
              <a:latin typeface="楷体" panose="02010609060101010101" charset="-122"/>
              <a:ea typeface="楷体" panose="02010609060101010101" charset="-122"/>
            </a:endParaRPr>
          </a:p>
          <a:p>
            <a:pPr indent="457200" algn="just">
              <a:lnSpc>
                <a:spcPct val="150000"/>
              </a:lnSpc>
            </a:pPr>
            <a:r>
              <a:rPr lang="zh-CN" altLang="en-US" sz="2000" kern="100" dirty="0">
                <a:solidFill>
                  <a:srgbClr val="6D70C7"/>
                </a:solidFill>
                <a:latin typeface="楷体" panose="02010609060101010101" charset="-122"/>
                <a:ea typeface="楷体" panose="02010609060101010101" charset="-122"/>
              </a:rPr>
              <a:t>在颜色的选择上，充分运用补色关系，可以给幼儿带来强烈的视觉感受。</a:t>
            </a:r>
            <a:endParaRPr lang="en-US" altLang="zh-CN" sz="2000" kern="100" dirty="0">
              <a:solidFill>
                <a:srgbClr val="6D70C7"/>
              </a:solidFill>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MH" val="20180804121219"/>
  <p:tag name="MH_LIBRARY" val="CONTENTS"/>
  <p:tag name="MH_TYPE" val="ENTRY"/>
  <p:tag name="ID" val="626777"/>
  <p:tag name="MH_ORDER" val="1"/>
</p:tagLst>
</file>

<file path=ppt/tags/tag10.xml><?xml version="1.0" encoding="utf-8"?>
<p:tagLst xmlns:p="http://schemas.openxmlformats.org/presentationml/2006/main">
  <p:tag name="MH" val="20180804121219"/>
  <p:tag name="MH_LIBRARY" val="CONTENTS"/>
  <p:tag name="MH_TYPE" val="NUMBER"/>
  <p:tag name="ID" val="626777"/>
  <p:tag name="MH_ORDER" val="4"/>
</p:tagLst>
</file>

<file path=ppt/tags/tag2.xml><?xml version="1.0" encoding="utf-8"?>
<p:tagLst xmlns:p="http://schemas.openxmlformats.org/presentationml/2006/main">
  <p:tag name="MH" val="20180804121219"/>
  <p:tag name="MH_LIBRARY" val="CONTENTS"/>
  <p:tag name="MH_TYPE" val="ENTRY"/>
  <p:tag name="ID" val="626777"/>
  <p:tag name="MH_ORDER" val="2"/>
</p:tagLst>
</file>

<file path=ppt/tags/tag3.xml><?xml version="1.0" encoding="utf-8"?>
<p:tagLst xmlns:p="http://schemas.openxmlformats.org/presentationml/2006/main">
  <p:tag name="MH" val="20180804121219"/>
  <p:tag name="MH_LIBRARY" val="CONTENTS"/>
  <p:tag name="MH_TYPE" val="ENTRY"/>
  <p:tag name="ID" val="626777"/>
  <p:tag name="MH_ORDER" val="3"/>
</p:tagLst>
</file>

<file path=ppt/tags/tag4.xml><?xml version="1.0" encoding="utf-8"?>
<p:tagLst xmlns:p="http://schemas.openxmlformats.org/presentationml/2006/main">
  <p:tag name="MH" val="20180804121219"/>
  <p:tag name="MH_LIBRARY" val="CONTENTS"/>
  <p:tag name="MH_TYPE" val="ENTRY"/>
  <p:tag name="ID" val="626777"/>
  <p:tag name="MH_ORDER" val="4"/>
</p:tagLst>
</file>

<file path=ppt/tags/tag5.xml><?xml version="1.0" encoding="utf-8"?>
<p:tagLst xmlns:p="http://schemas.openxmlformats.org/presentationml/2006/main">
  <p:tag name="MH" val="20180804121219"/>
  <p:tag name="MH_LIBRARY" val="CONTENTS"/>
  <p:tag name="MH_TYPE" val="NUMBER"/>
  <p:tag name="ID" val="626777"/>
  <p:tag name="MH_ORDER" val="1"/>
</p:tagLst>
</file>

<file path=ppt/tags/tag6.xml><?xml version="1.0" encoding="utf-8"?>
<p:tagLst xmlns:p="http://schemas.openxmlformats.org/presentationml/2006/main">
  <p:tag name="MH" val="20180804121219"/>
  <p:tag name="MH_LIBRARY" val="CONTENTS"/>
  <p:tag name="MH_TYPE" val="NUMBER"/>
  <p:tag name="ID" val="626777"/>
  <p:tag name="MH_ORDER" val="2"/>
</p:tagLst>
</file>

<file path=ppt/tags/tag7.xml><?xml version="1.0" encoding="utf-8"?>
<p:tagLst xmlns:p="http://schemas.openxmlformats.org/presentationml/2006/main">
  <p:tag name="MH" val="20180804121219"/>
  <p:tag name="MH_LIBRARY" val="CONTENTS"/>
  <p:tag name="MH_TYPE" val="NUMBER"/>
  <p:tag name="ID" val="626777"/>
  <p:tag name="MH_ORDER" val="3"/>
</p:tagLst>
</file>

<file path=ppt/tags/tag8.xml><?xml version="1.0" encoding="utf-8"?>
<p:tagLst xmlns:p="http://schemas.openxmlformats.org/presentationml/2006/main">
  <p:tag name="MH" val="20180804121219"/>
  <p:tag name="MH_LIBRARY" val="CONTENTS"/>
  <p:tag name="MH_TYPE" val="NUMBER"/>
  <p:tag name="ID" val="626777"/>
  <p:tag name="MH_ORDER" val="4"/>
</p:tagLst>
</file>

<file path=ppt/tags/tag9.xml><?xml version="1.0" encoding="utf-8"?>
<p:tagLst xmlns:p="http://schemas.openxmlformats.org/presentationml/2006/main">
  <p:tag name="MH" val="20180804121219"/>
  <p:tag name="MH_LIBRARY" val="CONTENTS"/>
  <p:tag name="MH_TYPE" val="ENTRY"/>
  <p:tag name="ID" val="626777"/>
  <p:tag name="MH_ORDER" val="4"/>
</p:tagLst>
</file>

<file path=ppt/theme/theme1.xml><?xml version="1.0" encoding="utf-8"?>
<a:theme xmlns:a="http://schemas.openxmlformats.org/drawingml/2006/main" name="千图网海量PPT模板www.58pic.com">
  <a:themeElements>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themeOverride>
</file>

<file path=docProps/app.xml><?xml version="1.0" encoding="utf-8"?>
<Properties xmlns="http://schemas.openxmlformats.org/officeDocument/2006/extended-properties" xmlns:vt="http://schemas.openxmlformats.org/officeDocument/2006/docPropsVTypes">
  <TotalTime>0</TotalTime>
  <Words>1195</Words>
  <Application>WPS 演示</Application>
  <PresentationFormat/>
  <Paragraphs>117</Paragraphs>
  <Slides>11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vt:i4>
      </vt:variant>
    </vt:vector>
  </HeadingPairs>
  <TitlesOfParts>
    <vt:vector size="24" baseType="lpstr">
      <vt:lpstr>Arial</vt:lpstr>
      <vt:lpstr>宋体</vt:lpstr>
      <vt:lpstr>Wingdings</vt:lpstr>
      <vt:lpstr>Rockwell</vt:lpstr>
      <vt:lpstr>微软雅黑</vt:lpstr>
      <vt:lpstr>思源黑体 CN Bold</vt:lpstr>
      <vt:lpstr>楷体</vt:lpstr>
      <vt:lpstr>字魂59号-创粗黑</vt:lpstr>
      <vt:lpstr>Calibri</vt:lpstr>
      <vt:lpstr>Arial Unicode MS</vt:lpstr>
      <vt:lpstr>黑体</vt:lpstr>
      <vt:lpstr>Arial Unicode MS</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ages>11</Page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pudding editor</cp:lastModifiedBy>
  <cp:revision>4</cp:revision>
  <dcterms:created xsi:type="dcterms:W3CDTF">2021-01-20T05:35:21Z</dcterms:created>
  <dcterms:modified xsi:type="dcterms:W3CDTF">2021-01-20T05:38:02Z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2052-11.1.0.10314</vt:lpwstr>
  </property>
</Properties>
</file>